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5FFA8C-C792-4F8C-86AC-8EE68764D2DE}" v="3" dt="2025-09-07T15:41:14.3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tie Pratt" userId="S::kpratt@dunston.derbyshire.sch.uk::e79e683b-7265-4fd8-83ee-256ed80c3a02" providerId="AD" clId="Web-{6399C261-ADCC-3FAB-4B4A-F06EAEE5AF02}"/>
    <pc:docChg chg="modSld">
      <pc:chgData name="Katie Pratt" userId="S::kpratt@dunston.derbyshire.sch.uk::e79e683b-7265-4fd8-83ee-256ed80c3a02" providerId="AD" clId="Web-{6399C261-ADCC-3FAB-4B4A-F06EAEE5AF02}" dt="2022-05-03T21:15:30.956" v="72"/>
      <pc:docMkLst>
        <pc:docMk/>
      </pc:docMkLst>
      <pc:sldChg chg="addSp delSp modSp">
        <pc:chgData name="Katie Pratt" userId="S::kpratt@dunston.derbyshire.sch.uk::e79e683b-7265-4fd8-83ee-256ed80c3a02" providerId="AD" clId="Web-{6399C261-ADCC-3FAB-4B4A-F06EAEE5AF02}" dt="2022-05-03T21:15:30.956" v="72"/>
        <pc:sldMkLst>
          <pc:docMk/>
          <pc:sldMk cId="2066420587" sldId="256"/>
        </pc:sldMkLst>
      </pc:sldChg>
    </pc:docChg>
  </pc:docChgLst>
  <pc:docChgLst>
    <pc:chgData name="Guest User" userId="S::urn:spo:anon#cdfbd0984a84c2c17c84e4adac2fa6553a0a2ecac7e2064c2be5341db52e7bb5::" providerId="AD" clId="Web-{948036D0-EB45-8F8C-F24E-7E488F8F2C91}"/>
    <pc:docChg chg="modSld">
      <pc:chgData name="Guest User" userId="S::urn:spo:anon#cdfbd0984a84c2c17c84e4adac2fa6553a0a2ecac7e2064c2be5341db52e7bb5::" providerId="AD" clId="Web-{948036D0-EB45-8F8C-F24E-7E488F8F2C91}" dt="2022-05-06T13:35:59.570" v="1809"/>
      <pc:docMkLst>
        <pc:docMk/>
      </pc:docMkLst>
      <pc:sldChg chg="modSp">
        <pc:chgData name="Guest User" userId="S::urn:spo:anon#cdfbd0984a84c2c17c84e4adac2fa6553a0a2ecac7e2064c2be5341db52e7bb5::" providerId="AD" clId="Web-{948036D0-EB45-8F8C-F24E-7E488F8F2C91}" dt="2022-05-06T13:35:59.570" v="1809"/>
        <pc:sldMkLst>
          <pc:docMk/>
          <pc:sldMk cId="2066420587" sldId="256"/>
        </pc:sldMkLst>
      </pc:sldChg>
    </pc:docChg>
  </pc:docChgLst>
  <pc:docChgLst>
    <pc:chgData name="Guest User" userId="S::urn:spo:anon#cdfbd0984a84c2c17c84e4adac2fa6553a0a2ecac7e2064c2be5341db52e7bb5::" providerId="AD" clId="Web-{721D643D-5C3F-92D5-044E-C649BD6B6D81}"/>
    <pc:docChg chg="modSld">
      <pc:chgData name="Guest User" userId="S::urn:spo:anon#cdfbd0984a84c2c17c84e4adac2fa6553a0a2ecac7e2064c2be5341db52e7bb5::" providerId="AD" clId="Web-{721D643D-5C3F-92D5-044E-C649BD6B6D81}" dt="2022-05-05T13:42:07.723" v="1129"/>
      <pc:docMkLst>
        <pc:docMk/>
      </pc:docMkLst>
      <pc:sldChg chg="modSp">
        <pc:chgData name="Guest User" userId="S::urn:spo:anon#cdfbd0984a84c2c17c84e4adac2fa6553a0a2ecac7e2064c2be5341db52e7bb5::" providerId="AD" clId="Web-{721D643D-5C3F-92D5-044E-C649BD6B6D81}" dt="2022-05-05T13:42:07.723" v="1129"/>
        <pc:sldMkLst>
          <pc:docMk/>
          <pc:sldMk cId="2066420587" sldId="256"/>
        </pc:sldMkLst>
      </pc:sldChg>
    </pc:docChg>
  </pc:docChgLst>
  <pc:docChgLst>
    <pc:chgData name="Imogen Lloyd" userId="be7e678b-bdd1-4dc2-b342-615970a99d0a" providerId="ADAL" clId="{B25FFA8C-C792-4F8C-86AC-8EE68764D2DE}"/>
    <pc:docChg chg="undo custSel modSld">
      <pc:chgData name="Imogen Lloyd" userId="be7e678b-bdd1-4dc2-b342-615970a99d0a" providerId="ADAL" clId="{B25FFA8C-C792-4F8C-86AC-8EE68764D2DE}" dt="2025-09-07T15:44:42.812" v="88" actId="2711"/>
      <pc:docMkLst>
        <pc:docMk/>
      </pc:docMkLst>
      <pc:sldChg chg="addSp modSp mod">
        <pc:chgData name="Imogen Lloyd" userId="be7e678b-bdd1-4dc2-b342-615970a99d0a" providerId="ADAL" clId="{B25FFA8C-C792-4F8C-86AC-8EE68764D2DE}" dt="2025-09-07T15:44:42.812" v="88" actId="2711"/>
        <pc:sldMkLst>
          <pc:docMk/>
          <pc:sldMk cId="2066420587" sldId="256"/>
        </pc:sldMkLst>
        <pc:spChg chg="mod">
          <ac:chgData name="Imogen Lloyd" userId="be7e678b-bdd1-4dc2-b342-615970a99d0a" providerId="ADAL" clId="{B25FFA8C-C792-4F8C-86AC-8EE68764D2DE}" dt="2025-09-07T15:39:09.197" v="10"/>
          <ac:spMkLst>
            <pc:docMk/>
            <pc:sldMk cId="2066420587" sldId="256"/>
            <ac:spMk id="6" creationId="{702B520A-1013-FC8F-DEF2-090FA67B4437}"/>
          </ac:spMkLst>
        </pc:spChg>
        <pc:spChg chg="mod">
          <ac:chgData name="Imogen Lloyd" userId="be7e678b-bdd1-4dc2-b342-615970a99d0a" providerId="ADAL" clId="{B25FFA8C-C792-4F8C-86AC-8EE68764D2DE}" dt="2025-09-07T15:39:09.197" v="10"/>
          <ac:spMkLst>
            <pc:docMk/>
            <pc:sldMk cId="2066420587" sldId="256"/>
            <ac:spMk id="8" creationId="{5007F708-289B-9E48-EAD9-73AB3D1BAFCE}"/>
          </ac:spMkLst>
        </pc:spChg>
        <pc:spChg chg="mod">
          <ac:chgData name="Imogen Lloyd" userId="be7e678b-bdd1-4dc2-b342-615970a99d0a" providerId="ADAL" clId="{B25FFA8C-C792-4F8C-86AC-8EE68764D2DE}" dt="2025-09-07T15:39:09.197" v="10"/>
          <ac:spMkLst>
            <pc:docMk/>
            <pc:sldMk cId="2066420587" sldId="256"/>
            <ac:spMk id="9" creationId="{F76E0AAF-8B22-DFDF-5D59-412E68512722}"/>
          </ac:spMkLst>
        </pc:spChg>
        <pc:spChg chg="mod">
          <ac:chgData name="Imogen Lloyd" userId="be7e678b-bdd1-4dc2-b342-615970a99d0a" providerId="ADAL" clId="{B25FFA8C-C792-4F8C-86AC-8EE68764D2DE}" dt="2025-09-07T15:39:09.197" v="10"/>
          <ac:spMkLst>
            <pc:docMk/>
            <pc:sldMk cId="2066420587" sldId="256"/>
            <ac:spMk id="10" creationId="{2BA570C1-EF47-E9E0-EF55-BB1610F6E2CA}"/>
          </ac:spMkLst>
        </pc:spChg>
        <pc:spChg chg="mod">
          <ac:chgData name="Imogen Lloyd" userId="be7e678b-bdd1-4dc2-b342-615970a99d0a" providerId="ADAL" clId="{B25FFA8C-C792-4F8C-86AC-8EE68764D2DE}" dt="2025-09-07T15:39:09.197" v="10"/>
          <ac:spMkLst>
            <pc:docMk/>
            <pc:sldMk cId="2066420587" sldId="256"/>
            <ac:spMk id="11" creationId="{861883B1-01FF-3758-9ACE-438012E3E795}"/>
          </ac:spMkLst>
        </pc:spChg>
        <pc:spChg chg="mod">
          <ac:chgData name="Imogen Lloyd" userId="be7e678b-bdd1-4dc2-b342-615970a99d0a" providerId="ADAL" clId="{B25FFA8C-C792-4F8C-86AC-8EE68764D2DE}" dt="2025-09-07T15:40:18.342" v="78"/>
          <ac:spMkLst>
            <pc:docMk/>
            <pc:sldMk cId="2066420587" sldId="256"/>
            <ac:spMk id="13" creationId="{23581B55-50F4-DDEA-886D-9AA267CEEDEC}"/>
          </ac:spMkLst>
        </pc:spChg>
        <pc:spChg chg="mod">
          <ac:chgData name="Imogen Lloyd" userId="be7e678b-bdd1-4dc2-b342-615970a99d0a" providerId="ADAL" clId="{B25FFA8C-C792-4F8C-86AC-8EE68764D2DE}" dt="2025-09-07T15:40:18.342" v="78"/>
          <ac:spMkLst>
            <pc:docMk/>
            <pc:sldMk cId="2066420587" sldId="256"/>
            <ac:spMk id="14" creationId="{8AE1A540-4BE2-E8A8-4799-54C0F5A76E6E}"/>
          </ac:spMkLst>
        </pc:spChg>
        <pc:spChg chg="mod">
          <ac:chgData name="Imogen Lloyd" userId="be7e678b-bdd1-4dc2-b342-615970a99d0a" providerId="ADAL" clId="{B25FFA8C-C792-4F8C-86AC-8EE68764D2DE}" dt="2025-09-07T15:40:18.342" v="78"/>
          <ac:spMkLst>
            <pc:docMk/>
            <pc:sldMk cId="2066420587" sldId="256"/>
            <ac:spMk id="15" creationId="{5EE8F9AD-A854-73D5-310D-28F7C901CDC2}"/>
          </ac:spMkLst>
        </pc:spChg>
        <pc:spChg chg="mod">
          <ac:chgData name="Imogen Lloyd" userId="be7e678b-bdd1-4dc2-b342-615970a99d0a" providerId="ADAL" clId="{B25FFA8C-C792-4F8C-86AC-8EE68764D2DE}" dt="2025-09-07T15:40:18.342" v="78"/>
          <ac:spMkLst>
            <pc:docMk/>
            <pc:sldMk cId="2066420587" sldId="256"/>
            <ac:spMk id="16" creationId="{1C892CF0-EBAA-40BA-974D-856108A9F48F}"/>
          </ac:spMkLst>
        </pc:spChg>
        <pc:spChg chg="mod">
          <ac:chgData name="Imogen Lloyd" userId="be7e678b-bdd1-4dc2-b342-615970a99d0a" providerId="ADAL" clId="{B25FFA8C-C792-4F8C-86AC-8EE68764D2DE}" dt="2025-09-07T15:40:18.342" v="78"/>
          <ac:spMkLst>
            <pc:docMk/>
            <pc:sldMk cId="2066420587" sldId="256"/>
            <ac:spMk id="17" creationId="{FD0D9472-3ADE-966B-93C6-C179D10C8826}"/>
          </ac:spMkLst>
        </pc:spChg>
        <pc:grpChg chg="add mod">
          <ac:chgData name="Imogen Lloyd" userId="be7e678b-bdd1-4dc2-b342-615970a99d0a" providerId="ADAL" clId="{B25FFA8C-C792-4F8C-86AC-8EE68764D2DE}" dt="2025-09-07T15:39:14.443" v="11" actId="1076"/>
          <ac:grpSpMkLst>
            <pc:docMk/>
            <pc:sldMk cId="2066420587" sldId="256"/>
            <ac:grpSpMk id="2" creationId="{7103F6BF-6828-2746-BF47-5C4BD04F7B8E}"/>
          </ac:grpSpMkLst>
        </pc:grpChg>
        <pc:grpChg chg="add mod">
          <ac:chgData name="Imogen Lloyd" userId="be7e678b-bdd1-4dc2-b342-615970a99d0a" providerId="ADAL" clId="{B25FFA8C-C792-4F8C-86AC-8EE68764D2DE}" dt="2025-09-07T15:40:26.040" v="79" actId="1076"/>
          <ac:grpSpMkLst>
            <pc:docMk/>
            <pc:sldMk cId="2066420587" sldId="256"/>
            <ac:grpSpMk id="12" creationId="{0AFA5698-8535-B4A9-F405-EDB92DF55207}"/>
          </ac:grpSpMkLst>
        </pc:grpChg>
        <pc:graphicFrameChg chg="modGraphic">
          <ac:chgData name="Imogen Lloyd" userId="be7e678b-bdd1-4dc2-b342-615970a99d0a" providerId="ADAL" clId="{B25FFA8C-C792-4F8C-86AC-8EE68764D2DE}" dt="2025-09-07T15:44:42.812" v="88" actId="2711"/>
          <ac:graphicFrameMkLst>
            <pc:docMk/>
            <pc:sldMk cId="2066420587" sldId="256"/>
            <ac:graphicFrameMk id="5" creationId="{F1AE398D-3D8D-4000-9821-E537538B890A}"/>
          </ac:graphicFrameMkLst>
        </pc:graphicFrameChg>
        <pc:picChg chg="mod">
          <ac:chgData name="Imogen Lloyd" userId="be7e678b-bdd1-4dc2-b342-615970a99d0a" providerId="ADAL" clId="{B25FFA8C-C792-4F8C-86AC-8EE68764D2DE}" dt="2025-09-07T15:41:14.323" v="83" actId="14100"/>
          <ac:picMkLst>
            <pc:docMk/>
            <pc:sldMk cId="2066420587" sldId="256"/>
            <ac:picMk id="1026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E3595-072B-47D5-82F8-4F517E98D3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2B58C3-6356-4D45-8C4C-BC398AFF37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73818-F4C7-4088-A695-F14EA8F9D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2042D0-A711-43E8-B3AB-E531A47C9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EAAEE-11ED-44A1-B048-A26393C8F8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163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65CDF-CB55-4504-BE77-4D89DA2CD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ECCEAC-FD01-4334-B03D-0A84DCF99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F355C8-C2B0-4C72-A1B4-35652373D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DF0BB-A1BF-4330-B7FB-5A3655645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08273B-3BA7-46E7-AC83-5140326FF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682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54EE08-EE12-4AFE-ACA3-2ED0757D4A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5524F0-DB15-4BEE-B5BA-D047BB444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F3E974-E478-45C1-9755-5462C302F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0C809-FCE3-429D-9EAD-4C2594BC0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EC198E-DD04-4AFA-BC00-596242079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8786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DA81D-0886-4249-BFC0-34E1D27DF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BFF39-495E-4F58-95BF-55057C2A70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B45F8-32EF-4989-8AF8-7B7E84AC1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52146-81E7-47FD-A213-5E3EE79F5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DFF5D-4EDE-4C71-BC7B-CAECCF795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437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7B1A5-77A5-4906-A621-8C0C90E45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D1ED78-AC60-4633-B527-8D1FBE7808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5B43C-15DE-4B83-B06F-B7C611A68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D038E-945E-4C96-88F2-07B02B112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C92B0-6543-47BF-B318-1E30BD1B8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031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A7529-688C-4BFA-9A92-17F50ABEC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A0813-FECC-4847-92E6-28A1421F41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2FE807-DBAC-4C36-B736-02B00237BC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13513-940B-49F4-9DCF-FC9A0F935D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088EA5-8548-4540-B1D7-B2C80A2952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CDEF00-B583-4FAB-B150-A9B41AC9B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2310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4D122-ED38-4048-B98B-1D7115BDD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25246D-E4CA-4B33-843B-4FA4F9928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060331-9250-4D83-84A2-4B8D14AC0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124D0A-3649-4D01-8CC1-790D93AE57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6A0426-DBC2-4ACD-AA3F-7C0E7E7700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9A19D9-A531-4F81-89EC-09105DB887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9B7B5-7FE0-4092-A53A-A46B186F8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BA6EB6-E272-45A8-AC97-85056F58F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836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FE83C6-C6D4-489B-9A0D-893735193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02FC1E-0E3E-4026-8754-ABF934718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A10935-8E6C-458C-9E16-28F79A28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2F754C-10A4-42BF-85AD-0BF7A0855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739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8D9073-8A12-4221-9157-E0A72C5FC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B8D364-2DBA-438D-8AF4-D079535C3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26A339-AB5C-4365-BE8E-AC5E7B610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8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47F85-6F7C-487E-A370-130F9BDE8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9F726F-241B-421F-A1AC-2AECFB8A8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732E44-7643-40F2-9DA3-463B5F75F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BB3DED-9748-4A9E-BFEC-3C78EC9A1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4D1F4-AD0E-4095-A65A-A6DD05120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10AD6-573A-45C0-A17F-092B145CD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4689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790C2-0396-465E-AF3B-4A83EDD88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E14F92-31E8-4B11-8A54-289B6029EF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A72611-F190-444E-ABAF-E4B85AD8C1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5FB8E4-29AD-4F84-9BEA-5A7A92BBC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31A2D8-17C1-4BC8-9C6A-9FA072DEF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C35081-4801-4C2C-8F9B-1815D3F52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542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2CEA9F-121F-4646-BEA2-BA4BF2E7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D51CA9-3CF4-48D3-8F5A-C687027841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33F59-A0DB-4812-978D-E01AAD7254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C313B-39AC-4220-9F76-20E99C0B5214}" type="datetimeFigureOut">
              <a:rPr lang="en-GB" smtClean="0"/>
              <a:t>07/09/2025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4816F-AF23-42BF-AA29-1258DF4682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D92F1-C6B5-4A47-8264-91715E79A0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6E628-305A-4940-A798-2585D3D702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972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1AE398D-3D8D-4000-9821-E537538B89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973419"/>
              </p:ext>
            </p:extLst>
          </p:nvPr>
        </p:nvGraphicFramePr>
        <p:xfrm>
          <a:off x="10101" y="24781"/>
          <a:ext cx="12181899" cy="85546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1450">
                  <a:extLst>
                    <a:ext uri="{9D8B030D-6E8A-4147-A177-3AD203B41FA5}">
                      <a16:colId xmlns:a16="http://schemas.microsoft.com/office/drawing/2014/main" val="4081131374"/>
                    </a:ext>
                  </a:extLst>
                </a:gridCol>
                <a:gridCol w="3379625">
                  <a:extLst>
                    <a:ext uri="{9D8B030D-6E8A-4147-A177-3AD203B41FA5}">
                      <a16:colId xmlns:a16="http://schemas.microsoft.com/office/drawing/2014/main" val="3695884386"/>
                    </a:ext>
                  </a:extLst>
                </a:gridCol>
                <a:gridCol w="1677768">
                  <a:extLst>
                    <a:ext uri="{9D8B030D-6E8A-4147-A177-3AD203B41FA5}">
                      <a16:colId xmlns:a16="http://schemas.microsoft.com/office/drawing/2014/main" val="2728315282"/>
                    </a:ext>
                  </a:extLst>
                </a:gridCol>
                <a:gridCol w="1714248">
                  <a:extLst>
                    <a:ext uri="{9D8B030D-6E8A-4147-A177-3AD203B41FA5}">
                      <a16:colId xmlns:a16="http://schemas.microsoft.com/office/drawing/2014/main" val="2783911045"/>
                    </a:ext>
                  </a:extLst>
                </a:gridCol>
                <a:gridCol w="4298808">
                  <a:extLst>
                    <a:ext uri="{9D8B030D-6E8A-4147-A177-3AD203B41FA5}">
                      <a16:colId xmlns:a16="http://schemas.microsoft.com/office/drawing/2014/main" val="100596991"/>
                    </a:ext>
                  </a:extLst>
                </a:gridCol>
              </a:tblGrid>
              <a:tr h="20946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Year 6</a:t>
                      </a:r>
                      <a:endParaRPr lang="en-GB" sz="1600" dirty="0">
                        <a:effectLst/>
                        <a:latin typeface="Monster Phonics Regular" panose="02000000000000000000" pitchFamily="50" charset="0"/>
                        <a:ea typeface="Calibri" panose="020F0502020204030204" pitchFamily="34" charset="0"/>
                        <a:cs typeface="Monster Phonics Regular" panose="02000000000000000000" pitchFamily="50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Subject: History</a:t>
                      </a:r>
                      <a:endParaRPr lang="en-GB" sz="1600" dirty="0">
                        <a:effectLst/>
                        <a:latin typeface="Monster Phonics Regular" panose="02000000000000000000" pitchFamily="50" charset="0"/>
                        <a:ea typeface="Calibri" panose="020F0502020204030204" pitchFamily="34" charset="0"/>
                        <a:cs typeface="Monster Phonics Regular" panose="02000000000000000000" pitchFamily="50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600" b="1" dirty="0">
                          <a:effectLst/>
                          <a:latin typeface="Monster Phonics Regular" panose="02000000000000000000" pitchFamily="50" charset="0"/>
                          <a:ea typeface="Calibri" panose="020F0502020204030204" pitchFamily="34" charset="0"/>
                          <a:cs typeface="Monster Phonics Regular" panose="02000000000000000000" pitchFamily="50" charset="0"/>
                        </a:rPr>
                        <a:t>Unit Title: Britain at War 1</a:t>
                      </a:r>
                      <a:endParaRPr lang="en-GB" sz="1600" dirty="0">
                        <a:effectLst/>
                        <a:latin typeface="Monster Phonics Regular" panose="02000000000000000000" pitchFamily="50" charset="0"/>
                        <a:ea typeface="Calibri" panose="020F0502020204030204" pitchFamily="34" charset="0"/>
                        <a:cs typeface="Monster Phonics Regular" panose="02000000000000000000" pitchFamily="50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b="1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Unit Title: The Amazon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9118108"/>
                  </a:ext>
                </a:extLst>
              </a:tr>
              <a:tr h="418731">
                <a:tc rowSpan="2" gridSpan="4">
                  <a:txBody>
                    <a:bodyPr/>
                    <a:lstStyle/>
                    <a:p>
                      <a:pPr algn="l"/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Knowledge statements:</a:t>
                      </a:r>
                    </a:p>
                    <a:p>
                      <a:pPr algn="l"/>
                      <a:r>
                        <a:rPr lang="en-GB" sz="18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 can order and summarise key events during this historical period using timelines.</a:t>
                      </a:r>
                    </a:p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 I can identify and discuss the countries and key individuals involved.</a:t>
                      </a:r>
                    </a:p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 I can identify the impact of the war on my local area during and after the war.</a:t>
                      </a:r>
                    </a:p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 I can use a range of evidence from different sources to research and describe key events.</a:t>
                      </a:r>
                    </a:p>
                    <a:p>
                      <a:pPr algn="l"/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       I can use dates when describing key events.</a:t>
                      </a:r>
                      <a:endParaRPr lang="en-GB" sz="1200" kern="1200" baseline="0" dirty="0">
                        <a:solidFill>
                          <a:schemeClr val="tx1"/>
                        </a:solidFill>
                        <a:effectLst/>
                        <a:latin typeface="Monster Phonics Regular" panose="02000000000000000000" pitchFamily="50" charset="0"/>
                        <a:ea typeface="+mn-ea"/>
                        <a:cs typeface="Monster Phonics Regular" panose="02000000000000000000" pitchFamily="50" charset="0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sz="1200" dirty="0">
                        <a:latin typeface="+mn-lt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140606"/>
                  </a:ext>
                </a:extLst>
              </a:tr>
              <a:tr h="1272381">
                <a:tc gridSpan="4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are Historians: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b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can put historical events in</a:t>
                      </a:r>
                      <a:r>
                        <a:rPr lang="en-GB" sz="1400" b="0" baseline="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 chronological order.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can ask thoughtful questions –why did children need to be evacuated? What was the experience of being an evacuee like?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1400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We can think critically – why did World War II start? What were the most significant factors?</a:t>
                      </a:r>
                      <a:endParaRPr lang="en-GB" sz="1400" b="0" baseline="0" dirty="0">
                        <a:latin typeface="Monster Phonics Regular" panose="02000000000000000000" pitchFamily="50" charset="0"/>
                        <a:cs typeface="Monster Phonics Regular" panose="02000000000000000000" pitchFamily="50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7220443"/>
                  </a:ext>
                </a:extLst>
              </a:tr>
              <a:tr h="1573791">
                <a:tc rowSpan="2" gridSpan="3"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600" b="1" kern="1200" dirty="0">
                          <a:solidFill>
                            <a:schemeClr val="tx1"/>
                          </a:solidFill>
                          <a:effectLst/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Key vocabulary:</a:t>
                      </a:r>
                    </a:p>
                    <a:p>
                      <a:r>
                        <a:rPr lang="en-GB" sz="1400" b="1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allian</a:t>
                      </a:r>
                      <a:r>
                        <a:rPr lang="en-GB" sz="1400" b="1" i="0" u="none" strike="noStrike" kern="1200" baseline="0" dirty="0">
                          <a:solidFill>
                            <a:schemeClr val="accent4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c</a:t>
                      </a:r>
                      <a:r>
                        <a:rPr lang="en-GB" sz="1400" b="1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e </a:t>
                      </a: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 group of countries who have agreed to work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together because of shared aims.</a:t>
                      </a:r>
                    </a:p>
                    <a:p>
                      <a:r>
                        <a:rPr lang="en-GB" sz="1400" b="1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appeasement </a:t>
                      </a: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Giving the opposing side something they have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demanded to prevent further disagreement.</a:t>
                      </a:r>
                    </a:p>
                    <a:p>
                      <a:r>
                        <a:rPr lang="en-GB" sz="1400" b="1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colon</a:t>
                      </a:r>
                      <a:r>
                        <a:rPr lang="en-GB" sz="1400" b="1" i="0" u="none" strike="noStrike" kern="1200" baseline="0" dirty="0">
                          <a:solidFill>
                            <a:srgbClr val="00B050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y</a:t>
                      </a:r>
                      <a:r>
                        <a:rPr lang="en-GB" sz="1400" b="1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 </a:t>
                      </a: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 nation controlled by another country.</a:t>
                      </a:r>
                    </a:p>
                    <a:p>
                      <a:r>
                        <a:rPr lang="en-GB" sz="1400" b="1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conscription </a:t>
                      </a: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Forcing people by law to join the armed services.</a:t>
                      </a:r>
                    </a:p>
                    <a:p>
                      <a:r>
                        <a:rPr lang="en-GB" sz="1400" b="1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geno</a:t>
                      </a:r>
                      <a:r>
                        <a:rPr lang="en-GB" sz="1400" b="1" i="0" u="none" strike="noStrike" kern="1200" baseline="0" dirty="0">
                          <a:solidFill>
                            <a:schemeClr val="accent4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c</a:t>
                      </a:r>
                      <a:r>
                        <a:rPr lang="en-GB" sz="1400" b="1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ide </a:t>
                      </a: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The deliberate killing of large numbers of people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from a particular nation or ethnic group, with the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aim of destroying that nation or group.</a:t>
                      </a:r>
                    </a:p>
                    <a:p>
                      <a:r>
                        <a:rPr lang="en-GB" sz="1400" b="1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imp</a:t>
                      </a:r>
                      <a:r>
                        <a:rPr lang="en-GB" sz="1400" b="1" i="0" u="none" strike="noStrike" kern="1200" baseline="0" dirty="0">
                          <a:solidFill>
                            <a:schemeClr val="accent4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er</a:t>
                      </a:r>
                      <a:r>
                        <a:rPr lang="en-GB" sz="1400" b="1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ialism </a:t>
                      </a: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The desire to conquer and colonise other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countries.</a:t>
                      </a:r>
                    </a:p>
                    <a:p>
                      <a:r>
                        <a:rPr lang="en-GB" sz="1400" b="1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militarism </a:t>
                      </a: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The belief that it is necessary to build up and use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strong armed forces to gain power, money and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land.</a:t>
                      </a:r>
                    </a:p>
                    <a:p>
                      <a:r>
                        <a:rPr lang="en-GB" sz="1400" b="1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reparation </a:t>
                      </a: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Payment made by a defeated country after a war to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pay for damages it caused to another country.</a:t>
                      </a:r>
                    </a:p>
                    <a:p>
                      <a:r>
                        <a:rPr lang="en-GB" sz="1400" b="1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stalemate </a:t>
                      </a:r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 situation in which neither side can get an</a:t>
                      </a:r>
                    </a:p>
                    <a:p>
                      <a:r>
                        <a:rPr lang="en-GB" sz="1400" b="0" i="0" u="none" strike="noStrike" kern="1200" baseline="0" dirty="0">
                          <a:solidFill>
                            <a:schemeClr val="tx1"/>
                          </a:solidFill>
                          <a:latin typeface="Monster Phonics Regular" panose="02000000000000000000" pitchFamily="50" charset="0"/>
                          <a:ea typeface="+mn-ea"/>
                          <a:cs typeface="Monster Phonics Regular" panose="02000000000000000000" pitchFamily="50" charset="0"/>
                        </a:rPr>
                        <a:t>advantage, and no action can be taken.</a:t>
                      </a:r>
                      <a:endParaRPr lang="en-GB" sz="1200" b="1" kern="1200" dirty="0">
                        <a:solidFill>
                          <a:schemeClr val="tx1"/>
                        </a:solidFill>
                        <a:effectLst/>
                        <a:latin typeface="Monster Phonics Regular" panose="02000000000000000000" pitchFamily="50" charset="0"/>
                        <a:ea typeface="+mn-ea"/>
                        <a:cs typeface="Monster Phonics Regular" panose="02000000000000000000" pitchFamily="50" charset="0"/>
                      </a:endParaRPr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sz="1600" b="1" dirty="0">
                          <a:latin typeface="Monster Phonics Regular" panose="02000000000000000000" pitchFamily="50" charset="0"/>
                          <a:cs typeface="Monster Phonics Regular" panose="02000000000000000000" pitchFamily="50" charset="0"/>
                        </a:rPr>
                        <a:t>Timeline: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5965539"/>
                  </a:ext>
                </a:extLst>
              </a:tr>
              <a:tr h="3792674">
                <a:tc gridSpan="3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pPr lvl="0">
                        <a:buNone/>
                      </a:pPr>
                      <a:endParaRPr lang="en-GB" dirty="0"/>
                    </a:p>
                    <a:p>
                      <a:pPr lvl="0">
                        <a:buNone/>
                      </a:pPr>
                      <a:endParaRPr lang="en-GB" dirty="0"/>
                    </a:p>
                    <a:p>
                      <a:pPr lvl="0">
                        <a:buNone/>
                      </a:pPr>
                      <a:endParaRPr lang="en-GB" dirty="0"/>
                    </a:p>
                    <a:p>
                      <a:pPr lvl="0">
                        <a:buNone/>
                      </a:pPr>
                      <a:endParaRPr lang="en-GB" dirty="0"/>
                    </a:p>
                    <a:p>
                      <a:pPr lvl="0">
                        <a:buNone/>
                      </a:pPr>
                      <a:endParaRPr lang="en-GB" dirty="0"/>
                    </a:p>
                    <a:p>
                      <a:pPr lvl="0">
                        <a:buNone/>
                      </a:pPr>
                      <a:endParaRPr lang="en-GB" dirty="0"/>
                    </a:p>
                    <a:p>
                      <a:pPr lvl="0">
                        <a:buNone/>
                      </a:pPr>
                      <a:endParaRPr lang="en-GB" dirty="0"/>
                    </a:p>
                    <a:p>
                      <a:pPr lvl="0">
                        <a:buNone/>
                      </a:pP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017586"/>
                  </a:ext>
                </a:extLst>
              </a:tr>
            </a:tbl>
          </a:graphicData>
        </a:graphic>
      </p:graphicFrame>
      <p:pic>
        <p:nvPicPr>
          <p:cNvPr id="1026" name="Picture 2" descr="Charnock Hall Primary Acade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34090"/>
            <a:ext cx="3407514" cy="644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6" descr="Image Resul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3172" y="4064807"/>
            <a:ext cx="5928727" cy="269621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t="8481" b="8384"/>
          <a:stretch/>
        </p:blipFill>
        <p:spPr>
          <a:xfrm>
            <a:off x="6302681" y="2737813"/>
            <a:ext cx="5796251" cy="923636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7103F6BF-6828-2746-BF47-5C4BD04F7B8E}"/>
              </a:ext>
            </a:extLst>
          </p:cNvPr>
          <p:cNvGrpSpPr/>
          <p:nvPr/>
        </p:nvGrpSpPr>
        <p:grpSpPr>
          <a:xfrm>
            <a:off x="292167" y="609889"/>
            <a:ext cx="168208" cy="1083373"/>
            <a:chOff x="460375" y="585826"/>
            <a:chExt cx="168208" cy="1083373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702B520A-1013-FC8F-DEF2-090FA67B4437}"/>
                </a:ext>
              </a:extLst>
            </p:cNvPr>
            <p:cNvSpPr/>
            <p:nvPr/>
          </p:nvSpPr>
          <p:spPr>
            <a:xfrm>
              <a:off x="460375" y="585826"/>
              <a:ext cx="168208" cy="15997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007F708-289B-9E48-EAD9-73AB3D1BAFCE}"/>
                </a:ext>
              </a:extLst>
            </p:cNvPr>
            <p:cNvSpPr/>
            <p:nvPr/>
          </p:nvSpPr>
          <p:spPr>
            <a:xfrm>
              <a:off x="460375" y="810276"/>
              <a:ext cx="168208" cy="15997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F76E0AAF-8B22-DFDF-5D59-412E68512722}"/>
                </a:ext>
              </a:extLst>
            </p:cNvPr>
            <p:cNvSpPr/>
            <p:nvPr/>
          </p:nvSpPr>
          <p:spPr>
            <a:xfrm>
              <a:off x="460375" y="1034726"/>
              <a:ext cx="168208" cy="15997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BA570C1-EF47-E9E0-EF55-BB1610F6E2CA}"/>
                </a:ext>
              </a:extLst>
            </p:cNvPr>
            <p:cNvSpPr/>
            <p:nvPr/>
          </p:nvSpPr>
          <p:spPr>
            <a:xfrm>
              <a:off x="460375" y="1284775"/>
              <a:ext cx="168208" cy="15997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861883B1-01FF-3758-9ACE-438012E3E795}"/>
                </a:ext>
              </a:extLst>
            </p:cNvPr>
            <p:cNvSpPr/>
            <p:nvPr/>
          </p:nvSpPr>
          <p:spPr>
            <a:xfrm>
              <a:off x="460375" y="1509225"/>
              <a:ext cx="168208" cy="15997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AFA5698-8535-B4A9-F405-EDB92DF55207}"/>
              </a:ext>
            </a:extLst>
          </p:cNvPr>
          <p:cNvGrpSpPr/>
          <p:nvPr/>
        </p:nvGrpSpPr>
        <p:grpSpPr>
          <a:xfrm>
            <a:off x="7198293" y="601878"/>
            <a:ext cx="168208" cy="1083373"/>
            <a:chOff x="460375" y="585826"/>
            <a:chExt cx="168208" cy="1083373"/>
          </a:xfrm>
        </p:grpSpPr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3581B55-50F4-DDEA-886D-9AA267CEEDEC}"/>
                </a:ext>
              </a:extLst>
            </p:cNvPr>
            <p:cNvSpPr/>
            <p:nvPr/>
          </p:nvSpPr>
          <p:spPr>
            <a:xfrm>
              <a:off x="460375" y="585826"/>
              <a:ext cx="168208" cy="15997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8AE1A540-4BE2-E8A8-4799-54C0F5A76E6E}"/>
                </a:ext>
              </a:extLst>
            </p:cNvPr>
            <p:cNvSpPr/>
            <p:nvPr/>
          </p:nvSpPr>
          <p:spPr>
            <a:xfrm>
              <a:off x="460375" y="810276"/>
              <a:ext cx="168208" cy="15997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5EE8F9AD-A854-73D5-310D-28F7C901CDC2}"/>
                </a:ext>
              </a:extLst>
            </p:cNvPr>
            <p:cNvSpPr/>
            <p:nvPr/>
          </p:nvSpPr>
          <p:spPr>
            <a:xfrm>
              <a:off x="460375" y="1034726"/>
              <a:ext cx="168208" cy="15997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C892CF0-EBAA-40BA-974D-856108A9F48F}"/>
                </a:ext>
              </a:extLst>
            </p:cNvPr>
            <p:cNvSpPr/>
            <p:nvPr/>
          </p:nvSpPr>
          <p:spPr>
            <a:xfrm>
              <a:off x="460375" y="1284775"/>
              <a:ext cx="168208" cy="15997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FD0D9472-3ADE-966B-93C6-C179D10C8826}"/>
                </a:ext>
              </a:extLst>
            </p:cNvPr>
            <p:cNvSpPr/>
            <p:nvPr/>
          </p:nvSpPr>
          <p:spPr>
            <a:xfrm>
              <a:off x="460375" y="1509225"/>
              <a:ext cx="168208" cy="159974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066420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ae68acb-6293-4dd7-9211-44813aa1b4a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EC11C247B22B40A3E9DA539F764CF0" ma:contentTypeVersion="14" ma:contentTypeDescription="Create a new document." ma:contentTypeScope="" ma:versionID="5193f1a24be6b9c205e9135a998b087f">
  <xsd:schema xmlns:xsd="http://www.w3.org/2001/XMLSchema" xmlns:xs="http://www.w3.org/2001/XMLSchema" xmlns:p="http://schemas.microsoft.com/office/2006/metadata/properties" xmlns:ns3="4ae68acb-6293-4dd7-9211-44813aa1b4a8" xmlns:ns4="eb354e1a-e355-4a7c-92be-9cd2d1f3c8dc" targetNamespace="http://schemas.microsoft.com/office/2006/metadata/properties" ma:root="true" ma:fieldsID="69b028740fed494c9343cb5f8306b318" ns3:_="" ns4:_="">
    <xsd:import namespace="4ae68acb-6293-4dd7-9211-44813aa1b4a8"/>
    <xsd:import namespace="eb354e1a-e355-4a7c-92be-9cd2d1f3c8d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e68acb-6293-4dd7-9211-44813aa1b4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54e1a-e355-4a7c-92be-9cd2d1f3c8d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BCE248-59CC-4297-816C-734FC60FD812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eb354e1a-e355-4a7c-92be-9cd2d1f3c8dc"/>
    <ds:schemaRef ds:uri="4ae68acb-6293-4dd7-9211-44813aa1b4a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D8F5C3F-08BD-423E-A97B-139F064297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E7FA2E6-27A9-4516-B536-3D70D4317A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e68acb-6293-4dd7-9211-44813aa1b4a8"/>
    <ds:schemaRef ds:uri="eb354e1a-e355-4a7c-92be-9cd2d1f3c8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299</Words>
  <Application>Microsoft Office PowerPoint</Application>
  <PresentationFormat>Widescreen</PresentationFormat>
  <Paragraphs>49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Monster Phonics Regular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Pratt</dc:creator>
  <cp:lastModifiedBy>Imogen Lloyd</cp:lastModifiedBy>
  <cp:revision>217</cp:revision>
  <cp:lastPrinted>2023-03-07T10:48:11Z</cp:lastPrinted>
  <dcterms:created xsi:type="dcterms:W3CDTF">2022-04-27T12:42:43Z</dcterms:created>
  <dcterms:modified xsi:type="dcterms:W3CDTF">2025-09-07T15:44:53Z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0x01010069EC11C247B22B40A3E9DA539F764CF0</vt:lpwstr>
  </property>
</Properties>
</file>