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75757-60A1-4ECB-A620-94239B808EF3}" v="13" dt="2025-09-07T15:26:22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686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cdfbd0984a84c2c17c84e4adac2fa6553a0a2ecac7e2064c2be5341db52e7bb5::" providerId="AD" clId="Web-{721D643D-5C3F-92D5-044E-C649BD6B6D81}"/>
    <pc:docChg chg="modSld">
      <pc:chgData name="Guest User" userId="S::urn:spo:anon#cdfbd0984a84c2c17c84e4adac2fa6553a0a2ecac7e2064c2be5341db52e7bb5::" providerId="AD" clId="Web-{721D643D-5C3F-92D5-044E-C649BD6B6D81}" dt="2022-05-05T13:42:07.723" v="1129"/>
      <pc:docMkLst>
        <pc:docMk/>
      </pc:docMkLst>
      <pc:sldChg chg="modSp">
        <pc:chgData name="Guest User" userId="S::urn:spo:anon#cdfbd0984a84c2c17c84e4adac2fa6553a0a2ecac7e2064c2be5341db52e7bb5::" providerId="AD" clId="Web-{721D643D-5C3F-92D5-044E-C649BD6B6D81}" dt="2022-05-05T13:42:07.723" v="1129"/>
        <pc:sldMkLst>
          <pc:docMk/>
          <pc:sldMk cId="2066420587" sldId="256"/>
        </pc:sldMkLst>
      </pc:sldChg>
    </pc:docChg>
  </pc:docChgLst>
  <pc:docChgLst>
    <pc:chgData name="Guest User" userId="S::urn:spo:anon#cdfbd0984a84c2c17c84e4adac2fa6553a0a2ecac7e2064c2be5341db52e7bb5::" providerId="AD" clId="Web-{948036D0-EB45-8F8C-F24E-7E488F8F2C91}"/>
    <pc:docChg chg="modSld">
      <pc:chgData name="Guest User" userId="S::urn:spo:anon#cdfbd0984a84c2c17c84e4adac2fa6553a0a2ecac7e2064c2be5341db52e7bb5::" providerId="AD" clId="Web-{948036D0-EB45-8F8C-F24E-7E488F8F2C91}" dt="2022-05-06T13:35:59.570" v="1809"/>
      <pc:docMkLst>
        <pc:docMk/>
      </pc:docMkLst>
      <pc:sldChg chg="modSp">
        <pc:chgData name="Guest User" userId="S::urn:spo:anon#cdfbd0984a84c2c17c84e4adac2fa6553a0a2ecac7e2064c2be5341db52e7bb5::" providerId="AD" clId="Web-{948036D0-EB45-8F8C-F24E-7E488F8F2C91}" dt="2022-05-06T13:35:59.570" v="1809"/>
        <pc:sldMkLst>
          <pc:docMk/>
          <pc:sldMk cId="2066420587" sldId="256"/>
        </pc:sldMkLst>
      </pc:sldChg>
    </pc:docChg>
  </pc:docChgLst>
  <pc:docChgLst>
    <pc:chgData name="Katie Pratt" userId="S::kpratt@dunston.derbyshire.sch.uk::e79e683b-7265-4fd8-83ee-256ed80c3a02" providerId="AD" clId="Web-{6399C261-ADCC-3FAB-4B4A-F06EAEE5AF02}"/>
    <pc:docChg chg="modSld">
      <pc:chgData name="Katie Pratt" userId="S::kpratt@dunston.derbyshire.sch.uk::e79e683b-7265-4fd8-83ee-256ed80c3a02" providerId="AD" clId="Web-{6399C261-ADCC-3FAB-4B4A-F06EAEE5AF02}" dt="2022-05-03T21:15:30.956" v="72"/>
      <pc:docMkLst>
        <pc:docMk/>
      </pc:docMkLst>
      <pc:sldChg chg="addSp delSp modSp">
        <pc:chgData name="Katie Pratt" userId="S::kpratt@dunston.derbyshire.sch.uk::e79e683b-7265-4fd8-83ee-256ed80c3a02" providerId="AD" clId="Web-{6399C261-ADCC-3FAB-4B4A-F06EAEE5AF02}" dt="2022-05-03T21:15:30.956" v="72"/>
        <pc:sldMkLst>
          <pc:docMk/>
          <pc:sldMk cId="2066420587" sldId="256"/>
        </pc:sldMkLst>
      </pc:sldChg>
    </pc:docChg>
  </pc:docChgLst>
  <pc:docChgLst>
    <pc:chgData name="Imogen Lloyd" userId="be7e678b-bdd1-4dc2-b342-615970a99d0a" providerId="ADAL" clId="{A5175757-60A1-4ECB-A620-94239B808EF3}"/>
    <pc:docChg chg="undo redo custSel modSld">
      <pc:chgData name="Imogen Lloyd" userId="be7e678b-bdd1-4dc2-b342-615970a99d0a" providerId="ADAL" clId="{A5175757-60A1-4ECB-A620-94239B808EF3}" dt="2025-09-07T15:38:29.242" v="151" actId="403"/>
      <pc:docMkLst>
        <pc:docMk/>
      </pc:docMkLst>
      <pc:sldChg chg="addSp delSp modSp mod">
        <pc:chgData name="Imogen Lloyd" userId="be7e678b-bdd1-4dc2-b342-615970a99d0a" providerId="ADAL" clId="{A5175757-60A1-4ECB-A620-94239B808EF3}" dt="2025-09-07T15:38:29.242" v="151" actId="403"/>
        <pc:sldMkLst>
          <pc:docMk/>
          <pc:sldMk cId="2066420587" sldId="256"/>
        </pc:sldMkLst>
        <pc:spChg chg="add mod">
          <ac:chgData name="Imogen Lloyd" userId="be7e678b-bdd1-4dc2-b342-615970a99d0a" providerId="ADAL" clId="{A5175757-60A1-4ECB-A620-94239B808EF3}" dt="2025-09-07T15:21:01.573" v="6"/>
          <ac:spMkLst>
            <pc:docMk/>
            <pc:sldMk cId="2066420587" sldId="256"/>
            <ac:spMk id="4" creationId="{9148234A-7706-3EDF-5EB3-56356E14FD83}"/>
          </ac:spMkLst>
        </pc:spChg>
        <pc:spChg chg="add del mod">
          <ac:chgData name="Imogen Lloyd" userId="be7e678b-bdd1-4dc2-b342-615970a99d0a" providerId="ADAL" clId="{A5175757-60A1-4ECB-A620-94239B808EF3}" dt="2025-09-07T15:22:44.496" v="15" actId="478"/>
          <ac:spMkLst>
            <pc:docMk/>
            <pc:sldMk cId="2066420587" sldId="256"/>
            <ac:spMk id="6" creationId="{27C50F58-550B-FEE7-DBC7-C8FD8156B2F7}"/>
          </ac:spMkLst>
        </pc:spChg>
        <pc:spChg chg="add del mod topLvl">
          <ac:chgData name="Imogen Lloyd" userId="be7e678b-bdd1-4dc2-b342-615970a99d0a" providerId="ADAL" clId="{A5175757-60A1-4ECB-A620-94239B808EF3}" dt="2025-09-07T15:25:22.470" v="110" actId="164"/>
          <ac:spMkLst>
            <pc:docMk/>
            <pc:sldMk cId="2066420587" sldId="256"/>
            <ac:spMk id="10" creationId="{760F4D3C-97E8-3C70-32AA-FABA63212E48}"/>
          </ac:spMkLst>
        </pc:spChg>
        <pc:spChg chg="del mod topLvl">
          <ac:chgData name="Imogen Lloyd" userId="be7e678b-bdd1-4dc2-b342-615970a99d0a" providerId="ADAL" clId="{A5175757-60A1-4ECB-A620-94239B808EF3}" dt="2025-09-07T15:24:41.482" v="85" actId="478"/>
          <ac:spMkLst>
            <pc:docMk/>
            <pc:sldMk cId="2066420587" sldId="256"/>
            <ac:spMk id="11" creationId="{348E5231-3759-5831-F62A-2407292DA876}"/>
          </ac:spMkLst>
        </pc:spChg>
        <pc:spChg chg="del mod topLvl">
          <ac:chgData name="Imogen Lloyd" userId="be7e678b-bdd1-4dc2-b342-615970a99d0a" providerId="ADAL" clId="{A5175757-60A1-4ECB-A620-94239B808EF3}" dt="2025-09-07T15:24:43.149" v="86" actId="478"/>
          <ac:spMkLst>
            <pc:docMk/>
            <pc:sldMk cId="2066420587" sldId="256"/>
            <ac:spMk id="12" creationId="{F49E6EBD-344C-263A-DDF0-5B8F155B3B39}"/>
          </ac:spMkLst>
        </pc:spChg>
        <pc:spChg chg="del mod topLvl">
          <ac:chgData name="Imogen Lloyd" userId="be7e678b-bdd1-4dc2-b342-615970a99d0a" providerId="ADAL" clId="{A5175757-60A1-4ECB-A620-94239B808EF3}" dt="2025-09-07T15:24:45.157" v="87" actId="478"/>
          <ac:spMkLst>
            <pc:docMk/>
            <pc:sldMk cId="2066420587" sldId="256"/>
            <ac:spMk id="13" creationId="{2AB287E2-ADAD-AF96-E24D-751224AD1873}"/>
          </ac:spMkLst>
        </pc:spChg>
        <pc:spChg chg="del mod topLvl">
          <ac:chgData name="Imogen Lloyd" userId="be7e678b-bdd1-4dc2-b342-615970a99d0a" providerId="ADAL" clId="{A5175757-60A1-4ECB-A620-94239B808EF3}" dt="2025-09-07T15:24:46.824" v="88" actId="478"/>
          <ac:spMkLst>
            <pc:docMk/>
            <pc:sldMk cId="2066420587" sldId="256"/>
            <ac:spMk id="14" creationId="{F0CDDB96-13E3-5E4F-5B46-9E57991DA202}"/>
          </ac:spMkLst>
        </pc:spChg>
        <pc:spChg chg="mod">
          <ac:chgData name="Imogen Lloyd" userId="be7e678b-bdd1-4dc2-b342-615970a99d0a" providerId="ADAL" clId="{A5175757-60A1-4ECB-A620-94239B808EF3}" dt="2025-09-07T15:25:26.948" v="111"/>
          <ac:spMkLst>
            <pc:docMk/>
            <pc:sldMk cId="2066420587" sldId="256"/>
            <ac:spMk id="18" creationId="{B5C71864-37C3-0983-86B2-BDC52BEA7A6A}"/>
          </ac:spMkLst>
        </pc:spChg>
        <pc:grpChg chg="del mod">
          <ac:chgData name="Imogen Lloyd" userId="be7e678b-bdd1-4dc2-b342-615970a99d0a" providerId="ADAL" clId="{A5175757-60A1-4ECB-A620-94239B808EF3}" dt="2025-09-07T15:24:35.834" v="83" actId="165"/>
          <ac:grpSpMkLst>
            <pc:docMk/>
            <pc:sldMk cId="2066420587" sldId="256"/>
            <ac:grpSpMk id="9" creationId="{F5AF1C91-0919-1C5A-CB15-47DF5350BDB5}"/>
          </ac:grpSpMkLst>
        </pc:grpChg>
        <pc:grpChg chg="add mod">
          <ac:chgData name="Imogen Lloyd" userId="be7e678b-bdd1-4dc2-b342-615970a99d0a" providerId="ADAL" clId="{A5175757-60A1-4ECB-A620-94239B808EF3}" dt="2025-09-07T15:25:22.470" v="110" actId="164"/>
          <ac:grpSpMkLst>
            <pc:docMk/>
            <pc:sldMk cId="2066420587" sldId="256"/>
            <ac:grpSpMk id="15" creationId="{30C4A228-F696-B215-F652-DD510946CBB6}"/>
          </ac:grpSpMkLst>
        </pc:grpChg>
        <pc:grpChg chg="add mod">
          <ac:chgData name="Imogen Lloyd" userId="be7e678b-bdd1-4dc2-b342-615970a99d0a" providerId="ADAL" clId="{A5175757-60A1-4ECB-A620-94239B808EF3}" dt="2025-09-07T15:25:31.140" v="112" actId="1076"/>
          <ac:grpSpMkLst>
            <pc:docMk/>
            <pc:sldMk cId="2066420587" sldId="256"/>
            <ac:grpSpMk id="16" creationId="{43E22F73-3D1A-DC10-9095-3A4A31A5D148}"/>
          </ac:grpSpMkLst>
        </pc:grpChg>
        <pc:graphicFrameChg chg="mod modGraphic">
          <ac:chgData name="Imogen Lloyd" userId="be7e678b-bdd1-4dc2-b342-615970a99d0a" providerId="ADAL" clId="{A5175757-60A1-4ECB-A620-94239B808EF3}" dt="2025-09-07T15:38:29.242" v="151" actId="403"/>
          <ac:graphicFrameMkLst>
            <pc:docMk/>
            <pc:sldMk cId="2066420587" sldId="256"/>
            <ac:graphicFrameMk id="5" creationId="{F1AE398D-3D8D-4000-9821-E537538B890A}"/>
          </ac:graphicFrameMkLst>
        </pc:graphicFrameChg>
        <pc:picChg chg="mod">
          <ac:chgData name="Imogen Lloyd" userId="be7e678b-bdd1-4dc2-b342-615970a99d0a" providerId="ADAL" clId="{A5175757-60A1-4ECB-A620-94239B808EF3}" dt="2025-09-07T15:26:46.309" v="139" actId="14100"/>
          <ac:picMkLst>
            <pc:docMk/>
            <pc:sldMk cId="2066420587" sldId="256"/>
            <ac:picMk id="2" creationId="{00000000-0000-0000-0000-000000000000}"/>
          </ac:picMkLst>
        </pc:picChg>
        <pc:picChg chg="mod">
          <ac:chgData name="Imogen Lloyd" userId="be7e678b-bdd1-4dc2-b342-615970a99d0a" providerId="ADAL" clId="{A5175757-60A1-4ECB-A620-94239B808EF3}" dt="2025-09-07T15:26:42.710" v="137" actId="1076"/>
          <ac:picMkLst>
            <pc:docMk/>
            <pc:sldMk cId="2066420587" sldId="256"/>
            <ac:picMk id="3" creationId="{00000000-0000-0000-0000-000000000000}"/>
          </ac:picMkLst>
        </pc:picChg>
        <pc:picChg chg="add mod">
          <ac:chgData name="Imogen Lloyd" userId="be7e678b-bdd1-4dc2-b342-615970a99d0a" providerId="ADAL" clId="{A5175757-60A1-4ECB-A620-94239B808EF3}" dt="2025-09-07T15:25:22.470" v="110" actId="164"/>
          <ac:picMkLst>
            <pc:docMk/>
            <pc:sldMk cId="2066420587" sldId="256"/>
            <ac:picMk id="8" creationId="{A028A191-B80B-C2B4-D167-91F855A20AE2}"/>
          </ac:picMkLst>
        </pc:picChg>
        <pc:picChg chg="mod">
          <ac:chgData name="Imogen Lloyd" userId="be7e678b-bdd1-4dc2-b342-615970a99d0a" providerId="ADAL" clId="{A5175757-60A1-4ECB-A620-94239B808EF3}" dt="2025-09-07T15:25:26.948" v="111"/>
          <ac:picMkLst>
            <pc:docMk/>
            <pc:sldMk cId="2066420587" sldId="256"/>
            <ac:picMk id="17" creationId="{E0006A70-8863-2EB6-5E84-B7A10BC707B1}"/>
          </ac:picMkLst>
        </pc:picChg>
        <pc:picChg chg="mod">
          <ac:chgData name="Imogen Lloyd" userId="be7e678b-bdd1-4dc2-b342-615970a99d0a" providerId="ADAL" clId="{A5175757-60A1-4ECB-A620-94239B808EF3}" dt="2025-09-07T15:26:22.740" v="130" actId="1076"/>
          <ac:picMkLst>
            <pc:docMk/>
            <pc:sldMk cId="2066420587" sldId="256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160424"/>
              </p:ext>
            </p:extLst>
          </p:nvPr>
        </p:nvGraphicFramePr>
        <p:xfrm>
          <a:off x="-1" y="3"/>
          <a:ext cx="11844164" cy="6901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636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285927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1631253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1666721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4179627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</a:tblGrid>
              <a:tr h="243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6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Britain at War 2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251996">
                <a:tc rowSpan="2" gridSpan="4">
                  <a:txBody>
                    <a:bodyPr/>
                    <a:lstStyle/>
                    <a:p>
                      <a:pPr algn="l"/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</a:p>
                    <a:p>
                      <a:pPr algn="l"/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can order and summarise key events during this historical period using timeline.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I can describe how Britain had a major influence on the world during World War 2.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I can recall key facts about evacuation and rationing.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I can discuss the Holocaust and the impact it had on people and has today.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I can identify and explain the positive and negative use of propaganda.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I can identify the impact of the war on my local area during and after the war </a:t>
                      </a:r>
                      <a:endParaRPr lang="en-GB" sz="1200" kern="1200" baseline="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528955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put historical events in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chronological order.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ask thoughtful questions –why did children need to be evacuated? What was the experience of being an evacuee like?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think critically – why did World War II start? What were the most significant factors?</a:t>
                      </a:r>
                      <a:endParaRPr lang="en-GB" sz="1400" b="0" baseline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209096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Evacu</a:t>
                      </a:r>
                      <a:r>
                        <a:rPr lang="en-GB" sz="1600" b="1" dirty="0">
                          <a:solidFill>
                            <a:srgbClr val="92D05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ee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someone who has had to leave their home to ensure their safety.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Black out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to completely block out all forms of light sources.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Rationing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only being allowed a certain amount of items. E.g. 1 pint of a milk a day.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Air-r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ai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d shelt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er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building or structure designed to protect people from bombs being dropped.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Naz</a:t>
                      </a:r>
                      <a:r>
                        <a:rPr lang="en-GB" sz="1600" b="1" dirty="0">
                          <a:solidFill>
                            <a:srgbClr val="92D05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i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s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German political party of the twentieth century, led by Adolf Hitler. The Nazis controlled Germany from the early 1930s until the end of World War II.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Blit</a:t>
                      </a:r>
                      <a:r>
                        <a:rPr lang="en-GB" sz="1600" b="1" u="sng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z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: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an intensive or sudden military attack.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Holoc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au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st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 destruction or devastation on a mass scale.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Fas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ism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type of far right government which emerged in the early 20th century.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Luftwa</a:t>
                      </a:r>
                      <a:r>
                        <a:rPr lang="en-GB" sz="1600" b="1" u="sng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ff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: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the name for the air force of Germany during the Third Reich when Adolf Hitler was in power (between 1933 and 1945.)</a:t>
                      </a:r>
                      <a:endParaRPr lang="en-GB" sz="1600" b="1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600" b="1" dirty="0"/>
                        <a:t>Timeline: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3602546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2381" y="7937"/>
            <a:ext cx="2425190" cy="45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894" y="3459726"/>
            <a:ext cx="5378373" cy="29322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8459" y="2363345"/>
            <a:ext cx="4971061" cy="85919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30C4A228-F696-B215-F652-DD510946CBB6}"/>
              </a:ext>
            </a:extLst>
          </p:cNvPr>
          <p:cNvGrpSpPr/>
          <p:nvPr/>
        </p:nvGrpSpPr>
        <p:grpSpPr>
          <a:xfrm>
            <a:off x="155575" y="465974"/>
            <a:ext cx="176799" cy="1321825"/>
            <a:chOff x="155575" y="465974"/>
            <a:chExt cx="176799" cy="132182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028A191-B80B-C2B4-D167-91F855A20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5575" y="465974"/>
              <a:ext cx="176799" cy="1097375"/>
            </a:xfrm>
            <a:prstGeom prst="rect">
              <a:avLst/>
            </a:prstGeom>
          </p:spPr>
        </p:pic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60F4D3C-97E8-3C70-32AA-FABA63212E48}"/>
                </a:ext>
              </a:extLst>
            </p:cNvPr>
            <p:cNvSpPr/>
            <p:nvPr/>
          </p:nvSpPr>
          <p:spPr>
            <a:xfrm>
              <a:off x="155575" y="162782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E22F73-3D1A-DC10-9095-3A4A31A5D148}"/>
              </a:ext>
            </a:extLst>
          </p:cNvPr>
          <p:cNvGrpSpPr/>
          <p:nvPr/>
        </p:nvGrpSpPr>
        <p:grpSpPr>
          <a:xfrm>
            <a:off x="6452101" y="465974"/>
            <a:ext cx="176799" cy="1321825"/>
            <a:chOff x="155575" y="465974"/>
            <a:chExt cx="176799" cy="132182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E0006A70-8863-2EB6-5E84-B7A10BC70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55575" y="465974"/>
              <a:ext cx="176799" cy="1097375"/>
            </a:xfrm>
            <a:prstGeom prst="rect">
              <a:avLst/>
            </a:prstGeom>
          </p:spPr>
        </p:pic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5C71864-37C3-0983-86B2-BDC52BEA7A6A}"/>
                </a:ext>
              </a:extLst>
            </p:cNvPr>
            <p:cNvSpPr/>
            <p:nvPr/>
          </p:nvSpPr>
          <p:spPr>
            <a:xfrm>
              <a:off x="155575" y="162782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ae68acb-6293-4dd7-9211-44813aa1b4a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C11C247B22B40A3E9DA539F764CF0" ma:contentTypeVersion="14" ma:contentTypeDescription="Create a new document." ma:contentTypeScope="" ma:versionID="5193f1a24be6b9c205e9135a998b087f">
  <xsd:schema xmlns:xsd="http://www.w3.org/2001/XMLSchema" xmlns:xs="http://www.w3.org/2001/XMLSchema" xmlns:p="http://schemas.microsoft.com/office/2006/metadata/properties" xmlns:ns3="4ae68acb-6293-4dd7-9211-44813aa1b4a8" xmlns:ns4="eb354e1a-e355-4a7c-92be-9cd2d1f3c8dc" targetNamespace="http://schemas.microsoft.com/office/2006/metadata/properties" ma:root="true" ma:fieldsID="69b028740fed494c9343cb5f8306b318" ns3:_="" ns4:_="">
    <xsd:import namespace="4ae68acb-6293-4dd7-9211-44813aa1b4a8"/>
    <xsd:import namespace="eb354e1a-e355-4a7c-92be-9cd2d1f3c8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68acb-6293-4dd7-9211-44813aa1b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54e1a-e355-4a7c-92be-9cd2d1f3c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C4F0A1-42CE-45F6-BEE3-ABBA67961D3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eb354e1a-e355-4a7c-92be-9cd2d1f3c8dc"/>
    <ds:schemaRef ds:uri="4ae68acb-6293-4dd7-9211-44813aa1b4a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2A9D99-0197-407B-B782-3612C89690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BD87D9-475A-43BD-B477-C87CC36BCC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68acb-6293-4dd7-9211-44813aa1b4a8"/>
    <ds:schemaRef ds:uri="eb354e1a-e355-4a7c-92be-9cd2d1f3c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329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220</cp:revision>
  <cp:lastPrinted>2023-03-07T10:48:11Z</cp:lastPrinted>
  <dcterms:created xsi:type="dcterms:W3CDTF">2022-04-27T12:42:43Z</dcterms:created>
  <dcterms:modified xsi:type="dcterms:W3CDTF">2025-09-07T15:38:31Z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0x01010069EC11C247B22B40A3E9DA539F764CF0</vt:lpwstr>
  </property>
</Properties>
</file>