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9C261-ADCC-3FAB-4B4A-F06EAEE5AF02}" v="107" dt="2022-05-03T21:15:30.956"/>
    <p1510:client id="{721D643D-5C3F-92D5-044E-C649BD6B6D81}" v="1133" dt="2022-05-05T13:42:09.083"/>
    <p1510:client id="{948036D0-EB45-8F8C-F24E-7E488F8F2C91}" v="1813" dt="2022-05-06T13:36:05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039506"/>
              </p:ext>
            </p:extLst>
          </p:nvPr>
        </p:nvGraphicFramePr>
        <p:xfrm>
          <a:off x="0" y="0"/>
          <a:ext cx="12181899" cy="661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1450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379625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1677768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1714248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1296166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  <a:gridCol w="3002642">
                  <a:extLst>
                    <a:ext uri="{9D8B030D-6E8A-4147-A177-3AD203B41FA5}">
                      <a16:colId xmlns:a16="http://schemas.microsoft.com/office/drawing/2014/main" val="2194808496"/>
                    </a:ext>
                  </a:extLst>
                </a:gridCol>
              </a:tblGrid>
              <a:tr h="278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1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Dinosaurs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521599">
                <a:tc rowSpan="2" gridSpan="4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know that Mary Anning was a famous fossil hunter.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can place the events of the dinosaurs in chronological order.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can talk about why the dinosaurs became extinct.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know that fossils can tell us about the past.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149087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put historical events in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chronological order.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use common words and phrases to speak about the past.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talk about significant historical people.</a:t>
                      </a:r>
                      <a:endParaRPr lang="en-GB" sz="1400" b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373545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Fossils- </a:t>
                      </a: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Fossils are the preserved remains of plants and animals whose bodies were buried </a:t>
                      </a:r>
                      <a:b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</a:b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P</a:t>
                      </a:r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l</a:t>
                      </a:r>
                      <a:r>
                        <a:rPr lang="en-GB" sz="1700" b="1" dirty="0">
                          <a:solidFill>
                            <a:srgbClr val="92D05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ae</a:t>
                      </a: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ontolo</a:t>
                      </a:r>
                      <a:r>
                        <a:rPr lang="en-GB" sz="1700" b="1" dirty="0">
                          <a:solidFill>
                            <a:srgbClr val="FFC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g</a:t>
                      </a: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ists </a:t>
                      </a:r>
                      <a:r>
                        <a:rPr lang="en-GB" sz="17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</a:t>
                      </a:r>
                      <a:r>
                        <a:rPr lang="en-GB" sz="17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scientist</a:t>
                      </a:r>
                      <a:r>
                        <a:rPr lang="en-GB" sz="17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that studies history through fossils</a:t>
                      </a:r>
                      <a:endParaRPr lang="en-GB" sz="17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Din</a:t>
                      </a:r>
                      <a:r>
                        <a:rPr lang="en-GB" sz="1700" b="1" dirty="0">
                          <a:solidFill>
                            <a:srgbClr val="FF66CC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s</a:t>
                      </a:r>
                      <a:r>
                        <a:rPr lang="en-GB" sz="1700" b="1" dirty="0">
                          <a:solidFill>
                            <a:srgbClr val="FFC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au</a:t>
                      </a:r>
                      <a:r>
                        <a:rPr lang="en-GB" sz="17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rs </a:t>
                      </a:r>
                      <a:r>
                        <a:rPr lang="en-GB" sz="17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</a:t>
                      </a: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animals with upright limbs that lived on land during the Mesozoic Era (252 to 66 million years ago).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700" b="1" i="0" kern="1200" dirty="0">
                          <a:solidFill>
                            <a:srgbClr val="FFC0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ar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niv</a:t>
                      </a:r>
                      <a:r>
                        <a:rPr lang="en-GB" sz="1700" b="1" i="0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or</a:t>
                      </a:r>
                      <a:r>
                        <a:rPr lang="en-GB" sz="1700" b="1" i="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700" b="0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animal that only eats meat.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H</a:t>
                      </a:r>
                      <a:r>
                        <a:rPr lang="en-GB" sz="1700" b="1" i="0" u="sng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er</a:t>
                      </a:r>
                      <a:r>
                        <a:rPr lang="en-GB" sz="1700" b="1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b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iv</a:t>
                      </a:r>
                      <a:r>
                        <a:rPr lang="en-GB" sz="1700" b="1" i="0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or</a:t>
                      </a:r>
                      <a:r>
                        <a:rPr lang="en-GB" sz="1700" b="1" i="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700" b="0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animal that only eats plants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Omn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iv</a:t>
                      </a:r>
                      <a:r>
                        <a:rPr lang="en-GB" sz="1700" b="1" i="0" u="sng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or</a:t>
                      </a:r>
                      <a:r>
                        <a:rPr lang="en-GB" sz="1700" b="1" i="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700" b="0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animal that eats both plants and meat.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700" b="1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Extinc</a:t>
                      </a:r>
                      <a:r>
                        <a:rPr lang="en-GB" sz="1700" b="1" i="0" kern="1200" baseline="0" dirty="0">
                          <a:solidFill>
                            <a:srgbClr val="FFC00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tion</a:t>
                      </a:r>
                      <a:r>
                        <a:rPr lang="en-GB" sz="1700" b="0" i="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– permanent disappearance of a species- no more exist.</a:t>
                      </a:r>
                      <a:endParaRPr lang="en-GB" sz="17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6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600" b="1" dirty="0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3281469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Mary </a:t>
                      </a:r>
                      <a:r>
                        <a:rPr lang="en-GB" sz="1600" dirty="0" err="1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Anning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was a fossil hunter..</a:t>
                      </a:r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Fossils have helped us learn more about the dinosaurs.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695" y="62090"/>
            <a:ext cx="3612237" cy="68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219" y="3445913"/>
            <a:ext cx="1980107" cy="26426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1451" y="3648596"/>
            <a:ext cx="2887481" cy="18427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t="8462" b="4591"/>
          <a:stretch/>
        </p:blipFill>
        <p:spPr>
          <a:xfrm>
            <a:off x="6486112" y="2032872"/>
            <a:ext cx="4940554" cy="12922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/>
          <a:srcRect l="3826" t="5204" r="3076" b="10870"/>
          <a:stretch/>
        </p:blipFill>
        <p:spPr>
          <a:xfrm>
            <a:off x="484590" y="4711055"/>
            <a:ext cx="4298102" cy="190338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1E5C2C4-443F-D641-0A0E-5D4B8319C8F1}"/>
              </a:ext>
            </a:extLst>
          </p:cNvPr>
          <p:cNvSpPr/>
          <p:nvPr/>
        </p:nvSpPr>
        <p:spPr>
          <a:xfrm>
            <a:off x="268297" y="591349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403D993-7B80-CEEB-0051-DA6A24E4005B}"/>
              </a:ext>
            </a:extLst>
          </p:cNvPr>
          <p:cNvSpPr/>
          <p:nvPr/>
        </p:nvSpPr>
        <p:spPr>
          <a:xfrm>
            <a:off x="268297" y="819949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6E23F7-2781-BD28-98FE-9BAB544B3C29}"/>
              </a:ext>
            </a:extLst>
          </p:cNvPr>
          <p:cNvSpPr/>
          <p:nvPr/>
        </p:nvSpPr>
        <p:spPr>
          <a:xfrm>
            <a:off x="268297" y="1065707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E8A5CB-C59B-D1E1-9B85-C5600C23DBD1}"/>
              </a:ext>
            </a:extLst>
          </p:cNvPr>
          <p:cNvSpPr/>
          <p:nvPr/>
        </p:nvSpPr>
        <p:spPr>
          <a:xfrm>
            <a:off x="268296" y="1311465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58FDD98-D7FD-F62F-AE2C-095BA463471E}"/>
              </a:ext>
            </a:extLst>
          </p:cNvPr>
          <p:cNvSpPr/>
          <p:nvPr/>
        </p:nvSpPr>
        <p:spPr>
          <a:xfrm>
            <a:off x="5719557" y="546933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0C49F8B-88E1-B317-A63B-91A8C1FA45B4}"/>
              </a:ext>
            </a:extLst>
          </p:cNvPr>
          <p:cNvSpPr/>
          <p:nvPr/>
        </p:nvSpPr>
        <p:spPr>
          <a:xfrm>
            <a:off x="5719558" y="792396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97CEDE5-FC1E-6A93-C251-CA4F909D2513}"/>
              </a:ext>
            </a:extLst>
          </p:cNvPr>
          <p:cNvSpPr/>
          <p:nvPr/>
        </p:nvSpPr>
        <p:spPr>
          <a:xfrm>
            <a:off x="5719559" y="1044368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52C7A10-C3A1-B121-CD84-76F9CF925D36}"/>
              </a:ext>
            </a:extLst>
          </p:cNvPr>
          <p:cNvSpPr/>
          <p:nvPr/>
        </p:nvSpPr>
        <p:spPr>
          <a:xfrm>
            <a:off x="5719557" y="1296340"/>
            <a:ext cx="216293" cy="20259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ae68acb-6293-4dd7-9211-44813aa1b4a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C11C247B22B40A3E9DA539F764CF0" ma:contentTypeVersion="14" ma:contentTypeDescription="Create a new document." ma:contentTypeScope="" ma:versionID="5193f1a24be6b9c205e9135a998b087f">
  <xsd:schema xmlns:xsd="http://www.w3.org/2001/XMLSchema" xmlns:xs="http://www.w3.org/2001/XMLSchema" xmlns:p="http://schemas.microsoft.com/office/2006/metadata/properties" xmlns:ns3="4ae68acb-6293-4dd7-9211-44813aa1b4a8" xmlns:ns4="eb354e1a-e355-4a7c-92be-9cd2d1f3c8dc" targetNamespace="http://schemas.microsoft.com/office/2006/metadata/properties" ma:root="true" ma:fieldsID="69b028740fed494c9343cb5f8306b318" ns3:_="" ns4:_="">
    <xsd:import namespace="4ae68acb-6293-4dd7-9211-44813aa1b4a8"/>
    <xsd:import namespace="eb354e1a-e355-4a7c-92be-9cd2d1f3c8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68acb-6293-4dd7-9211-44813aa1b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54e1a-e355-4a7c-92be-9cd2d1f3c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EAC3BB-312F-42DC-A45F-6230BED7E6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1F3873-78EF-48A3-BB39-EF6C3D682FB7}">
  <ds:schemaRefs>
    <ds:schemaRef ds:uri="http://schemas.microsoft.com/office/2006/documentManagement/types"/>
    <ds:schemaRef ds:uri="http://schemas.openxmlformats.org/package/2006/metadata/core-properties"/>
    <ds:schemaRef ds:uri="4ae68acb-6293-4dd7-9211-44813aa1b4a8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eb354e1a-e355-4a7c-92be-9cd2d1f3c8dc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CED8057-58B0-4357-B452-3CDF62584C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68acb-6293-4dd7-9211-44813aa1b4a8"/>
    <ds:schemaRef ds:uri="eb354e1a-e355-4a7c-92be-9cd2d1f3c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8650</TotalTime>
  <Words>193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232</cp:revision>
  <cp:lastPrinted>2025-09-03T12:42:28Z</cp:lastPrinted>
  <dcterms:created xsi:type="dcterms:W3CDTF">2022-04-27T12:42:43Z</dcterms:created>
  <dcterms:modified xsi:type="dcterms:W3CDTF">2025-09-09T15:12:00Z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0x01010069EC11C247B22B40A3E9DA539F764CF0</vt:lpwstr>
  </property>
</Properties>
</file>