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1BF50"/>
    <a:srgbClr val="F2E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9C261-ADCC-3FAB-4B4A-F06EAEE5AF02}" v="107" dt="2022-05-03T21:15:30.956"/>
    <p1510:client id="{721D643D-5C3F-92D5-044E-C649BD6B6D81}" v="1133" dt="2022-05-05T13:42:09.083"/>
    <p1510:client id="{948036D0-EB45-8F8C-F24E-7E488F8F2C91}" v="1813" dt="2022-05-06T13:36:05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cdfbd0984a84c2c17c84e4adac2fa6553a0a2ecac7e2064c2be5341db52e7bb5::" providerId="AD" clId="Web-{948036D0-EB45-8F8C-F24E-7E488F8F2C91}"/>
    <pc:docChg chg="modSld">
      <pc:chgData name="Guest User" userId="S::urn:spo:anon#cdfbd0984a84c2c17c84e4adac2fa6553a0a2ecac7e2064c2be5341db52e7bb5::" providerId="AD" clId="Web-{948036D0-EB45-8F8C-F24E-7E488F8F2C91}" dt="2022-05-06T13:35:59.570" v="1809"/>
      <pc:docMkLst>
        <pc:docMk/>
      </pc:docMkLst>
      <pc:sldChg chg="modSp">
        <pc:chgData name="Guest User" userId="S::urn:spo:anon#cdfbd0984a84c2c17c84e4adac2fa6553a0a2ecac7e2064c2be5341db52e7bb5::" providerId="AD" clId="Web-{948036D0-EB45-8F8C-F24E-7E488F8F2C91}" dt="2022-05-06T13:35:59.570" v="1809"/>
        <pc:sldMkLst>
          <pc:docMk/>
          <pc:sldMk cId="2066420587" sldId="256"/>
        </pc:sldMkLst>
        <pc:graphicFrameChg chg="mod modGraphic">
          <ac:chgData name="Guest User" userId="S::urn:spo:anon#cdfbd0984a84c2c17c84e4adac2fa6553a0a2ecac7e2064c2be5341db52e7bb5::" providerId="AD" clId="Web-{948036D0-EB45-8F8C-F24E-7E488F8F2C91}" dt="2022-05-06T13:35:59.570" v="1809"/>
          <ac:graphicFrameMkLst>
            <pc:docMk/>
            <pc:sldMk cId="2066420587" sldId="256"/>
            <ac:graphicFrameMk id="5" creationId="{F1AE398D-3D8D-4000-9821-E537538B890A}"/>
          </ac:graphicFrameMkLst>
        </pc:graphicFrameChg>
      </pc:sldChg>
    </pc:docChg>
  </pc:docChgLst>
  <pc:docChgLst>
    <pc:chgData name="Katie Pratt" userId="S::kpratt@dunston.derbyshire.sch.uk::e79e683b-7265-4fd8-83ee-256ed80c3a02" providerId="AD" clId="Web-{6399C261-ADCC-3FAB-4B4A-F06EAEE5AF02}"/>
    <pc:docChg chg="modSld">
      <pc:chgData name="Katie Pratt" userId="S::kpratt@dunston.derbyshire.sch.uk::e79e683b-7265-4fd8-83ee-256ed80c3a02" providerId="AD" clId="Web-{6399C261-ADCC-3FAB-4B4A-F06EAEE5AF02}" dt="2022-05-03T21:15:30.956" v="72"/>
      <pc:docMkLst>
        <pc:docMk/>
      </pc:docMkLst>
      <pc:sldChg chg="addSp delSp modSp">
        <pc:chgData name="Katie Pratt" userId="S::kpratt@dunston.derbyshire.sch.uk::e79e683b-7265-4fd8-83ee-256ed80c3a02" providerId="AD" clId="Web-{6399C261-ADCC-3FAB-4B4A-F06EAEE5AF02}" dt="2022-05-03T21:15:30.956" v="72"/>
        <pc:sldMkLst>
          <pc:docMk/>
          <pc:sldMk cId="2066420587" sldId="256"/>
        </pc:sldMkLst>
        <pc:spChg chg="add del">
          <ac:chgData name="Katie Pratt" userId="S::kpratt@dunston.derbyshire.sch.uk::e79e683b-7265-4fd8-83ee-256ed80c3a02" providerId="AD" clId="Web-{6399C261-ADCC-3FAB-4B4A-F06EAEE5AF02}" dt="2022-05-03T21:13:59.856" v="53"/>
          <ac:spMkLst>
            <pc:docMk/>
            <pc:sldMk cId="2066420587" sldId="256"/>
            <ac:spMk id="2" creationId="{CC2479EF-B8B1-8C35-A6C8-BE05DE93D5B4}"/>
          </ac:spMkLst>
        </pc:spChg>
        <pc:spChg chg="add mod">
          <ac:chgData name="Katie Pratt" userId="S::kpratt@dunston.derbyshire.sch.uk::e79e683b-7265-4fd8-83ee-256ed80c3a02" providerId="AD" clId="Web-{6399C261-ADCC-3FAB-4B4A-F06EAEE5AF02}" dt="2022-05-03T21:12:55.290" v="23" actId="14100"/>
          <ac:spMkLst>
            <pc:docMk/>
            <pc:sldMk cId="2066420587" sldId="256"/>
            <ac:spMk id="3" creationId="{01A386B1-7C89-76BA-3D39-831302446832}"/>
          </ac:spMkLst>
        </pc:spChg>
        <pc:spChg chg="add mod">
          <ac:chgData name="Katie Pratt" userId="S::kpratt@dunston.derbyshire.sch.uk::e79e683b-7265-4fd8-83ee-256ed80c3a02" providerId="AD" clId="Web-{6399C261-ADCC-3FAB-4B4A-F06EAEE5AF02}" dt="2022-05-03T21:14:21.639" v="58" actId="1076"/>
          <ac:spMkLst>
            <pc:docMk/>
            <pc:sldMk cId="2066420587" sldId="256"/>
            <ac:spMk id="24" creationId="{EF0A052C-36D6-1C5A-6303-59CF2767BCC3}"/>
          </ac:spMkLst>
        </pc:spChg>
        <pc:graphicFrameChg chg="mod modGraphic">
          <ac:chgData name="Katie Pratt" userId="S::kpratt@dunston.derbyshire.sch.uk::e79e683b-7265-4fd8-83ee-256ed80c3a02" providerId="AD" clId="Web-{6399C261-ADCC-3FAB-4B4A-F06EAEE5AF02}" dt="2022-05-03T21:15:30.956" v="72"/>
          <ac:graphicFrameMkLst>
            <pc:docMk/>
            <pc:sldMk cId="2066420587" sldId="256"/>
            <ac:graphicFrameMk id="5" creationId="{F1AE398D-3D8D-4000-9821-E537538B890A}"/>
          </ac:graphicFrameMkLst>
        </pc:graphicFrameChg>
        <pc:picChg chg="mod">
          <ac:chgData name="Katie Pratt" userId="S::kpratt@dunston.derbyshire.sch.uk::e79e683b-7265-4fd8-83ee-256ed80c3a02" providerId="AD" clId="Web-{6399C261-ADCC-3FAB-4B4A-F06EAEE5AF02}" dt="2022-05-03T21:14:26.327" v="59" actId="14100"/>
          <ac:picMkLst>
            <pc:docMk/>
            <pc:sldMk cId="2066420587" sldId="256"/>
            <ac:picMk id="4" creationId="{76338ECF-3813-4BDD-B9E0-2437A19563EB}"/>
          </ac:picMkLst>
        </pc:picChg>
        <pc:picChg chg="mod modCrop">
          <ac:chgData name="Katie Pratt" userId="S::kpratt@dunston.derbyshire.sch.uk::e79e683b-7265-4fd8-83ee-256ed80c3a02" providerId="AD" clId="Web-{6399C261-ADCC-3FAB-4B4A-F06EAEE5AF02}" dt="2022-05-03T21:15:15.049" v="65" actId="1076"/>
          <ac:picMkLst>
            <pc:docMk/>
            <pc:sldMk cId="2066420587" sldId="256"/>
            <ac:picMk id="6" creationId="{BCDB6F8D-EF61-4C62-B6B8-7A5CCB2A3DA1}"/>
          </ac:picMkLst>
        </pc:picChg>
      </pc:sldChg>
    </pc:docChg>
  </pc:docChgLst>
  <pc:docChgLst>
    <pc:chgData name="Guest User" userId="S::urn:spo:anon#cdfbd0984a84c2c17c84e4adac2fa6553a0a2ecac7e2064c2be5341db52e7bb5::" providerId="AD" clId="Web-{721D643D-5C3F-92D5-044E-C649BD6B6D81}"/>
    <pc:docChg chg="modSld">
      <pc:chgData name="Guest User" userId="S::urn:spo:anon#cdfbd0984a84c2c17c84e4adac2fa6553a0a2ecac7e2064c2be5341db52e7bb5::" providerId="AD" clId="Web-{721D643D-5C3F-92D5-044E-C649BD6B6D81}" dt="2022-05-05T13:42:07.723" v="1129"/>
      <pc:docMkLst>
        <pc:docMk/>
      </pc:docMkLst>
      <pc:sldChg chg="modSp">
        <pc:chgData name="Guest User" userId="S::urn:spo:anon#cdfbd0984a84c2c17c84e4adac2fa6553a0a2ecac7e2064c2be5341db52e7bb5::" providerId="AD" clId="Web-{721D643D-5C3F-92D5-044E-C649BD6B6D81}" dt="2022-05-05T13:42:07.723" v="1129"/>
        <pc:sldMkLst>
          <pc:docMk/>
          <pc:sldMk cId="2066420587" sldId="256"/>
        </pc:sldMkLst>
        <pc:graphicFrameChg chg="mod modGraphic">
          <ac:chgData name="Guest User" userId="S::urn:spo:anon#cdfbd0984a84c2c17c84e4adac2fa6553a0a2ecac7e2064c2be5341db52e7bb5::" providerId="AD" clId="Web-{721D643D-5C3F-92D5-044E-C649BD6B6D81}" dt="2022-05-05T13:42:07.723" v="1129"/>
          <ac:graphicFrameMkLst>
            <pc:docMk/>
            <pc:sldMk cId="2066420587" sldId="256"/>
            <ac:graphicFrameMk id="5" creationId="{F1AE398D-3D8D-4000-9821-E537538B890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3595-072B-47D5-82F8-4F517E98D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B58C3-6356-4D45-8C4C-BC398AFF3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3818-F4C7-4088-A695-F14EA8F9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23/08/2025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042D0-A711-43E8-B3AB-E531A47C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EAAEE-11ED-44A1-B048-A26393C8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6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5CDF-CB55-4504-BE77-4D89DA2C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CCEAC-FD01-4334-B03D-0A84DCF99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355C8-C2B0-4C72-A1B4-35652373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23/08/2025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DF0BB-A1BF-4330-B7FB-5A365564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273B-3BA7-46E7-AC83-5140326F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8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54EE08-EE12-4AFE-ACA3-2ED0757D4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524F0-DB15-4BEE-B5BA-D047BB444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3E974-E478-45C1-9755-5462C302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23/08/2025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0C809-FCE3-429D-9EAD-4C2594BC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C198E-DD04-4AFA-BC00-59624207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8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A81D-0886-4249-BFC0-34E1D27D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BFF39-495E-4F58-95BF-55057C2A7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B45F8-32EF-4989-8AF8-7B7E84AC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23/08/2025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52146-81E7-47FD-A213-5E3EE79F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DFF5D-4EDE-4C71-BC7B-CAECCF79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3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7B1A5-77A5-4906-A621-8C0C90E4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1ED78-AC60-4633-B527-8D1FBE780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5B43C-15DE-4B83-B06F-B7C611A6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23/08/2025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D038E-945E-4C96-88F2-07B02B11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C92B0-6543-47BF-B318-1E30BD1B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3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7529-688C-4BFA-9A92-17F50ABE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A0813-FECC-4847-92E6-28A1421F4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FE807-DBAC-4C36-B736-02B00237B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13513-940B-49F4-9DCF-FC9A0F9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23/08/2025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88EA5-8548-4540-B1D7-B2C80A29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DEF00-B583-4FAB-B150-A9B41AC9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D122-ED38-4048-B98B-1D7115BD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5246D-E4CA-4B33-843B-4FA4F9928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60331-9250-4D83-84A2-4B8D14AC0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24D0A-3649-4D01-8CC1-790D93AE5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A0426-DBC2-4ACD-AA3F-7C0E7E770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A19D9-A531-4F81-89EC-09105DB8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23/08/2025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9B7B5-7FE0-4092-A53A-A46B186F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A6EB6-E272-45A8-AC97-85056F58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3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E83C6-C6D4-489B-9A0D-89373519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2FC1E-0E3E-4026-8754-ABF93471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23/08/2025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10935-8E6C-458C-9E16-28F79A28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F754C-10A4-42BF-85AD-0BF7A085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3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D9073-8A12-4221-9157-E0A72C5F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23/08/2025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8D364-2DBA-438D-8AF4-D079535C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6A339-AB5C-4365-BE8E-AC5E7B61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8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7F85-6F7C-487E-A370-130F9BDE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726F-241B-421F-A1AC-2AECFB8A8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32E44-7643-40F2-9DA3-463B5F75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B3DED-9748-4A9E-BFEC-3C78EC9A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23/08/2025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4D1F4-AD0E-4095-A65A-A6DD0512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10AD6-573A-45C0-A17F-092B145C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8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90C2-0396-465E-AF3B-4A83EDD8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4F92-31E8-4B11-8A54-289B6029E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72611-F190-444E-ABAF-E4B85AD8C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FB8E4-29AD-4F84-9BEA-5A7A92BB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23/08/2025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1A2D8-17C1-4BC8-9C6A-9FA072DEF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35081-4801-4C2C-8F9B-1815D3F5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4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CEA9F-121F-4646-BEA2-BA4BF2E7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51CA9-3CF4-48D3-8F5A-C68702784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3F59-A0DB-4812-978D-E01AAD725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C313B-39AC-4220-9F76-20E99C0B5214}" type="datetimeFigureOut">
              <a:rPr lang="en-GB" smtClean="0"/>
              <a:t>23/08/2025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4816F-AF23-42BF-AA29-1258DF468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D92F1-C6B5-4A47-8264-91715E79A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AE398D-3D8D-4000-9821-E537538B8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202361"/>
              </p:ext>
            </p:extLst>
          </p:nvPr>
        </p:nvGraphicFramePr>
        <p:xfrm>
          <a:off x="0" y="0"/>
          <a:ext cx="12181899" cy="6672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1450">
                  <a:extLst>
                    <a:ext uri="{9D8B030D-6E8A-4147-A177-3AD203B41FA5}">
                      <a16:colId xmlns:a16="http://schemas.microsoft.com/office/drawing/2014/main" val="4081131374"/>
                    </a:ext>
                  </a:extLst>
                </a:gridCol>
                <a:gridCol w="3379625">
                  <a:extLst>
                    <a:ext uri="{9D8B030D-6E8A-4147-A177-3AD203B41FA5}">
                      <a16:colId xmlns:a16="http://schemas.microsoft.com/office/drawing/2014/main" val="3695884386"/>
                    </a:ext>
                  </a:extLst>
                </a:gridCol>
                <a:gridCol w="1677768">
                  <a:extLst>
                    <a:ext uri="{9D8B030D-6E8A-4147-A177-3AD203B41FA5}">
                      <a16:colId xmlns:a16="http://schemas.microsoft.com/office/drawing/2014/main" val="2728315282"/>
                    </a:ext>
                  </a:extLst>
                </a:gridCol>
                <a:gridCol w="1714248">
                  <a:extLst>
                    <a:ext uri="{9D8B030D-6E8A-4147-A177-3AD203B41FA5}">
                      <a16:colId xmlns:a16="http://schemas.microsoft.com/office/drawing/2014/main" val="2783911045"/>
                    </a:ext>
                  </a:extLst>
                </a:gridCol>
                <a:gridCol w="1296166">
                  <a:extLst>
                    <a:ext uri="{9D8B030D-6E8A-4147-A177-3AD203B41FA5}">
                      <a16:colId xmlns:a16="http://schemas.microsoft.com/office/drawing/2014/main" val="100596991"/>
                    </a:ext>
                  </a:extLst>
                </a:gridCol>
                <a:gridCol w="3002642">
                  <a:extLst>
                    <a:ext uri="{9D8B030D-6E8A-4147-A177-3AD203B41FA5}">
                      <a16:colId xmlns:a16="http://schemas.microsoft.com/office/drawing/2014/main" val="2194808496"/>
                    </a:ext>
                  </a:extLst>
                </a:gridCol>
              </a:tblGrid>
              <a:tr h="2781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Year 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2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Monster Phonics Regular" panose="02000000000000000000" pitchFamily="50" charset="0"/>
                        <a:ea typeface="Calibri" panose="020F0502020204030204" pitchFamily="34" charset="0"/>
                        <a:cs typeface="Monster Phonics Regular" panose="02000000000000000000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Subject: </a:t>
                      </a:r>
                      <a:r>
                        <a:rPr lang="en-GB" sz="1600" b="1" dirty="0" smtClean="0"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History</a:t>
                      </a:r>
                      <a:endParaRPr lang="en-GB" sz="1600" dirty="0">
                        <a:effectLst/>
                        <a:latin typeface="Monster Phonics Regular" panose="02000000000000000000" pitchFamily="50" charset="0"/>
                        <a:ea typeface="Calibri" panose="020F0502020204030204" pitchFamily="34" charset="0"/>
                        <a:cs typeface="Monster Phonics Regular" panose="02000000000000000000" pitchFamily="50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Unit Title: 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Magnificent Monarchs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Monster Phonics Regular" panose="02000000000000000000" pitchFamily="50" charset="0"/>
                        <a:ea typeface="Calibri" panose="020F0502020204030204" pitchFamily="34" charset="0"/>
                        <a:cs typeface="Monster Phonics Regular" panose="02000000000000000000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Title: The Amazon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118108"/>
                  </a:ext>
                </a:extLst>
              </a:tr>
              <a:tr h="521599">
                <a:tc rowSpan="2" gridSpan="4"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Knowledge statements: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Monster Phonics Regular" panose="02000000000000000000" pitchFamily="50" charset="0"/>
                        <a:ea typeface="+mn-ea"/>
                        <a:cs typeface="Monster Phonics Regular" panose="02000000000000000000" pitchFamily="50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         I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know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why 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monarchs have 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had a major impact on the world. </a:t>
                      </a:r>
                      <a:endParaRPr lang="en-GB" sz="1400" kern="1200" baseline="0" dirty="0" smtClean="0">
                        <a:solidFill>
                          <a:schemeClr val="tx1"/>
                        </a:solidFill>
                        <a:effectLst/>
                        <a:latin typeface="Monster Phonics Regular" panose="02000000000000000000" pitchFamily="50" charset="0"/>
                        <a:ea typeface="+mn-ea"/>
                        <a:cs typeface="Monster Phonics Regular" panose="02000000000000000000" pitchFamily="50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         I 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can study the life and impact of a range of significant 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monarchs.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         I 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know how to use a timeline to put events, people and objects in chronological order.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         I 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can name, locate and explain the significance of a 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place (Buckingham Palace).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         I can describe how people, places and events in my own locality have changed over time. 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140606"/>
                  </a:ext>
                </a:extLst>
              </a:tr>
              <a:tr h="1217857">
                <a:tc gridSpan="4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We are Historians: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We can put historical events in</a:t>
                      </a:r>
                      <a:r>
                        <a:rPr lang="en-GB" sz="1400" b="0" baseline="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chronological order.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baseline="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We can use common words and phrases to speak about the past.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baseline="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We can talk about significant historical people.</a:t>
                      </a:r>
                      <a:endParaRPr lang="en-GB" sz="1400" b="0" dirty="0" smtClean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220443"/>
                  </a:ext>
                </a:extLst>
              </a:tr>
              <a:tr h="1373545">
                <a:tc rowSpan="2" gridSpan="3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Key vocabulary: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monarch - </a:t>
                      </a:r>
                      <a:r>
                        <a:rPr lang="en-GB" sz="14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 king or queen who rules a kingdom.</a:t>
                      </a:r>
                      <a:endParaRPr lang="en-GB" sz="1400" b="1" dirty="0" smtClean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p</a:t>
                      </a:r>
                      <a:r>
                        <a:rPr lang="en-GB" sz="1400" b="1" kern="1200" dirty="0" smtClean="0">
                          <a:solidFill>
                            <a:srgbClr val="F1BF50"/>
                          </a:solidFill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ar</a:t>
                      </a: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liament - </a:t>
                      </a:r>
                      <a:r>
                        <a:rPr lang="en-GB" sz="14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 group of people who make the laws for a country.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r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ei</a:t>
                      </a:r>
                      <a:r>
                        <a:rPr lang="en-GB" sz="1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g</a:t>
                      </a: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n - </a:t>
                      </a:r>
                      <a:r>
                        <a:rPr lang="en-GB" sz="14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The period of time that a king or queen rules over a country.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soverei</a:t>
                      </a:r>
                      <a:r>
                        <a:rPr lang="en-GB" sz="1400" b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g</a:t>
                      </a: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n - </a:t>
                      </a:r>
                      <a:r>
                        <a:rPr lang="en-GB" sz="14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 king or queen.</a:t>
                      </a:r>
                      <a:endParaRPr lang="en-GB" sz="1400" b="1" dirty="0" smtClean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gov</a:t>
                      </a:r>
                      <a:r>
                        <a:rPr lang="en-GB" sz="1400" b="1" dirty="0" smtClean="0">
                          <a:solidFill>
                            <a:srgbClr val="F1BF5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er</a:t>
                      </a: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nment - </a:t>
                      </a:r>
                      <a:r>
                        <a:rPr lang="en-GB" sz="14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 group of people who control a country and make laws or important decisions.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head of st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</a:t>
                      </a: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t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</a:t>
                      </a: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</a:t>
                      </a:r>
                      <a:r>
                        <a:rPr lang="en-GB" sz="14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- The public representative of a country, such as monarch.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h</a:t>
                      </a:r>
                      <a:r>
                        <a:rPr lang="en-GB" sz="1400" b="1" dirty="0" smtClean="0">
                          <a:solidFill>
                            <a:srgbClr val="FFFF0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ie</a:t>
                      </a: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rarch</a:t>
                      </a:r>
                      <a:r>
                        <a:rPr lang="en-GB" sz="1400" b="1" dirty="0" smtClean="0">
                          <a:solidFill>
                            <a:srgbClr val="92D05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y</a:t>
                      </a: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- </a:t>
                      </a:r>
                      <a:r>
                        <a:rPr lang="en-GB" sz="14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The order of people or things from most important to least important.</a:t>
                      </a:r>
                      <a:endParaRPr lang="en-GB" sz="1400" b="1" dirty="0" smtClean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absolute pow</a:t>
                      </a:r>
                      <a:r>
                        <a:rPr lang="en-GB" sz="1400" b="1" dirty="0" smtClean="0">
                          <a:solidFill>
                            <a:srgbClr val="F1BF5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er</a:t>
                      </a: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- </a:t>
                      </a:r>
                      <a:r>
                        <a:rPr lang="en-GB" sz="14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Complete control over someone or something especially of a monarch or government over their people.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AD – </a:t>
                      </a:r>
                      <a:r>
                        <a:rPr lang="en-GB" sz="14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anno Domini The years after Jesus Christ was born.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800" b="1" dirty="0" smtClean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Monarchy in the United Kingdom: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There have been over</a:t>
                      </a:r>
                      <a:r>
                        <a:rPr lang="en-GB" sz="1400" baseline="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60 </a:t>
                      </a:r>
                      <a:r>
                        <a:rPr lang="en-GB" sz="14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monarchs since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Alfred the Great in AD 871. Elizabeth II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was the longest reigning British monarch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until she died in 2022. The monarch today</a:t>
                      </a:r>
                      <a:endParaRPr lang="en-GB" sz="1400" baseline="0" dirty="0" smtClean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is Charles III.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Timeline: </a:t>
                      </a:r>
                      <a:r>
                        <a:rPr lang="en-GB" sz="16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This is a timeline of six significant sovereigns. </a:t>
                      </a:r>
                      <a:endParaRPr lang="en-GB" sz="1600" b="1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965539"/>
                  </a:ext>
                </a:extLst>
              </a:tr>
              <a:tr h="3281469">
                <a:tc gridSpan="3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Elizabeth II was the monarch and the Head of the Commonwealth for 70 years. </a:t>
                      </a:r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 smtClean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Henry VIII was famous for marrying six times and creating the Church of England. </a:t>
                      </a:r>
                    </a:p>
                    <a:p>
                      <a:pPr lvl="0">
                        <a:buNone/>
                      </a:pPr>
                      <a:endParaRPr lang="en-GB" dirty="0" smtClean="0"/>
                    </a:p>
                    <a:p>
                      <a:pPr lvl="0">
                        <a:buNone/>
                      </a:pPr>
                      <a:endParaRPr lang="en-GB" dirty="0" smtClean="0"/>
                    </a:p>
                    <a:p>
                      <a:pPr lvl="0">
                        <a:buNone/>
                      </a:pPr>
                      <a:endParaRPr lang="en-GB" dirty="0" smtClean="0"/>
                    </a:p>
                    <a:p>
                      <a:pPr lvl="0">
                        <a:buNone/>
                      </a:pPr>
                      <a:endParaRPr lang="en-GB" dirty="0" smtClean="0"/>
                    </a:p>
                    <a:p>
                      <a:pPr lvl="0">
                        <a:buNone/>
                      </a:pPr>
                      <a:endParaRPr lang="en-GB" dirty="0" smtClean="0"/>
                    </a:p>
                    <a:p>
                      <a:pPr lvl="0">
                        <a:buNone/>
                      </a:pPr>
                      <a:endParaRPr lang="en-GB" dirty="0" smtClean="0"/>
                    </a:p>
                    <a:p>
                      <a:pPr lvl="0">
                        <a:buNone/>
                      </a:pPr>
                      <a:endParaRPr lang="en-GB" dirty="0" smtClean="0"/>
                    </a:p>
                    <a:p>
                      <a:pPr lvl="0">
                        <a:buNone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017586"/>
                  </a:ext>
                </a:extLst>
              </a:tr>
            </a:tbl>
          </a:graphicData>
        </a:graphic>
      </p:graphicFrame>
      <p:pic>
        <p:nvPicPr>
          <p:cNvPr id="1026" name="Picture 2" descr="Charnock Hall Primary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695" y="62090"/>
            <a:ext cx="3612237" cy="6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70" t="52724" r="35553" b="36121"/>
          <a:stretch/>
        </p:blipFill>
        <p:spPr>
          <a:xfrm>
            <a:off x="6333424" y="2366503"/>
            <a:ext cx="5765508" cy="89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047" t="54577" r="67210" b="15636"/>
          <a:stretch/>
        </p:blipFill>
        <p:spPr>
          <a:xfrm>
            <a:off x="3209962" y="5056003"/>
            <a:ext cx="1376414" cy="167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386" y="4917981"/>
            <a:ext cx="1297028" cy="1678095"/>
          </a:xfrm>
          <a:prstGeom prst="rect">
            <a:avLst/>
          </a:prstGeom>
        </p:spPr>
      </p:pic>
      <p:pic>
        <p:nvPicPr>
          <p:cNvPr id="9" name="Picture 2" descr="Queen Elizabeth II - Early Life, Husband &amp; Children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00" y="4268734"/>
            <a:ext cx="2236261" cy="22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he Welsh roots of Henry VIII and one of history's most infamous royal  dynasties - North Wales L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447" y="4411744"/>
            <a:ext cx="2545987" cy="199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60375" y="585826"/>
            <a:ext cx="168208" cy="1083373"/>
            <a:chOff x="460375" y="585826"/>
            <a:chExt cx="168208" cy="1083373"/>
          </a:xfrm>
        </p:grpSpPr>
        <p:sp>
          <p:nvSpPr>
            <p:cNvPr id="20" name="Oval 19"/>
            <p:cNvSpPr/>
            <p:nvPr/>
          </p:nvSpPr>
          <p:spPr>
            <a:xfrm>
              <a:off x="460375" y="585826"/>
              <a:ext cx="168208" cy="1599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60375" y="810276"/>
              <a:ext cx="168208" cy="1599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460375" y="1034726"/>
              <a:ext cx="168208" cy="1599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460375" y="1284775"/>
              <a:ext cx="168208" cy="1599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60375" y="1509225"/>
              <a:ext cx="168208" cy="1599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56708" y="585826"/>
            <a:ext cx="168208" cy="1083373"/>
            <a:chOff x="460375" y="585826"/>
            <a:chExt cx="168208" cy="1083373"/>
          </a:xfrm>
        </p:grpSpPr>
        <p:sp>
          <p:nvSpPr>
            <p:cNvPr id="29" name="Oval 28"/>
            <p:cNvSpPr/>
            <p:nvPr/>
          </p:nvSpPr>
          <p:spPr>
            <a:xfrm>
              <a:off x="460375" y="585826"/>
              <a:ext cx="168208" cy="1599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460375" y="810276"/>
              <a:ext cx="168208" cy="1599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460375" y="1034726"/>
              <a:ext cx="168208" cy="1599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460375" y="1284775"/>
              <a:ext cx="168208" cy="1599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460375" y="1509225"/>
              <a:ext cx="168208" cy="1599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664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342</Words>
  <Application>Microsoft Office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Monster Phonics Regular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Pratt</dc:creator>
  <cp:lastModifiedBy>Imogen Monger</cp:lastModifiedBy>
  <cp:revision>220</cp:revision>
  <cp:lastPrinted>2023-03-07T10:48:11Z</cp:lastPrinted>
  <dcterms:created xsi:type="dcterms:W3CDTF">2022-04-27T12:42:43Z</dcterms:created>
  <dcterms:modified xsi:type="dcterms:W3CDTF">2025-08-23T10:42:47Z</dcterms:modified>
</cp:coreProperties>
</file>