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A80D9A-9A09-404C-A01D-3AF77EF2E5FF}" v="2" dt="2025-09-02T15:22:11.2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62" y="-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est User" userId="S::urn:spo:anon#cdfbd0984a84c2c17c84e4adac2fa6553a0a2ecac7e2064c2be5341db52e7bb5::" providerId="AD" clId="Web-{721D643D-5C3F-92D5-044E-C649BD6B6D81}"/>
    <pc:docChg chg="modSld">
      <pc:chgData name="Guest User" userId="S::urn:spo:anon#cdfbd0984a84c2c17c84e4adac2fa6553a0a2ecac7e2064c2be5341db52e7bb5::" providerId="AD" clId="Web-{721D643D-5C3F-92D5-044E-C649BD6B6D81}" dt="2022-05-05T13:42:07.723" v="1129"/>
      <pc:docMkLst>
        <pc:docMk/>
      </pc:docMkLst>
      <pc:sldChg chg="modSp">
        <pc:chgData name="Guest User" userId="S::urn:spo:anon#cdfbd0984a84c2c17c84e4adac2fa6553a0a2ecac7e2064c2be5341db52e7bb5::" providerId="AD" clId="Web-{721D643D-5C3F-92D5-044E-C649BD6B6D81}" dt="2022-05-05T13:42:07.723" v="1129"/>
        <pc:sldMkLst>
          <pc:docMk/>
          <pc:sldMk cId="2066420587" sldId="256"/>
        </pc:sldMkLst>
      </pc:sldChg>
    </pc:docChg>
  </pc:docChgLst>
  <pc:docChgLst>
    <pc:chgData name="Olivia Copley" userId="c4ee90a1-caac-4587-8864-22b3c4d3d357" providerId="ADAL" clId="{11A80D9A-9A09-404C-A01D-3AF77EF2E5FF}"/>
    <pc:docChg chg="undo custSel modSld">
      <pc:chgData name="Olivia Copley" userId="c4ee90a1-caac-4587-8864-22b3c4d3d357" providerId="ADAL" clId="{11A80D9A-9A09-404C-A01D-3AF77EF2E5FF}" dt="2025-09-04T06:34:22.895" v="12" actId="33524"/>
      <pc:docMkLst>
        <pc:docMk/>
      </pc:docMkLst>
      <pc:sldChg chg="addSp modSp mod">
        <pc:chgData name="Olivia Copley" userId="c4ee90a1-caac-4587-8864-22b3c4d3d357" providerId="ADAL" clId="{11A80D9A-9A09-404C-A01D-3AF77EF2E5FF}" dt="2025-09-04T06:34:22.895" v="12" actId="33524"/>
        <pc:sldMkLst>
          <pc:docMk/>
          <pc:sldMk cId="2066420587" sldId="256"/>
        </pc:sldMkLst>
        <pc:spChg chg="mod">
          <ac:chgData name="Olivia Copley" userId="c4ee90a1-caac-4587-8864-22b3c4d3d357" providerId="ADAL" clId="{11A80D9A-9A09-404C-A01D-3AF77EF2E5FF}" dt="2025-09-02T15:21:54.216" v="0"/>
          <ac:spMkLst>
            <pc:docMk/>
            <pc:sldMk cId="2066420587" sldId="256"/>
            <ac:spMk id="4" creationId="{56651BCC-C6A2-150F-6AF8-8B2431EE7537}"/>
          </ac:spMkLst>
        </pc:spChg>
        <pc:spChg chg="mod">
          <ac:chgData name="Olivia Copley" userId="c4ee90a1-caac-4587-8864-22b3c4d3d357" providerId="ADAL" clId="{11A80D9A-9A09-404C-A01D-3AF77EF2E5FF}" dt="2025-09-02T15:21:54.216" v="0"/>
          <ac:spMkLst>
            <pc:docMk/>
            <pc:sldMk cId="2066420587" sldId="256"/>
            <ac:spMk id="6" creationId="{80EF336B-D5F1-D032-4CBD-3E6FF34D1F6A}"/>
          </ac:spMkLst>
        </pc:spChg>
        <pc:spChg chg="mod">
          <ac:chgData name="Olivia Copley" userId="c4ee90a1-caac-4587-8864-22b3c4d3d357" providerId="ADAL" clId="{11A80D9A-9A09-404C-A01D-3AF77EF2E5FF}" dt="2025-09-02T15:21:54.216" v="0"/>
          <ac:spMkLst>
            <pc:docMk/>
            <pc:sldMk cId="2066420587" sldId="256"/>
            <ac:spMk id="11" creationId="{5C91AE11-C657-1CAB-AF12-B7C4A9FF2EDD}"/>
          </ac:spMkLst>
        </pc:spChg>
        <pc:spChg chg="mod">
          <ac:chgData name="Olivia Copley" userId="c4ee90a1-caac-4587-8864-22b3c4d3d357" providerId="ADAL" clId="{11A80D9A-9A09-404C-A01D-3AF77EF2E5FF}" dt="2025-09-02T15:21:54.216" v="0"/>
          <ac:spMkLst>
            <pc:docMk/>
            <pc:sldMk cId="2066420587" sldId="256"/>
            <ac:spMk id="12" creationId="{188E6FDF-014E-3234-CE19-E63D8AA1A35C}"/>
          </ac:spMkLst>
        </pc:spChg>
        <pc:spChg chg="mod">
          <ac:chgData name="Olivia Copley" userId="c4ee90a1-caac-4587-8864-22b3c4d3d357" providerId="ADAL" clId="{11A80D9A-9A09-404C-A01D-3AF77EF2E5FF}" dt="2025-09-02T15:21:54.216" v="0"/>
          <ac:spMkLst>
            <pc:docMk/>
            <pc:sldMk cId="2066420587" sldId="256"/>
            <ac:spMk id="13" creationId="{448D38F4-7C55-EC99-7751-D21ED8A75C93}"/>
          </ac:spMkLst>
        </pc:spChg>
        <pc:spChg chg="mod">
          <ac:chgData name="Olivia Copley" userId="c4ee90a1-caac-4587-8864-22b3c4d3d357" providerId="ADAL" clId="{11A80D9A-9A09-404C-A01D-3AF77EF2E5FF}" dt="2025-09-02T15:22:11.283" v="1"/>
          <ac:spMkLst>
            <pc:docMk/>
            <pc:sldMk cId="2066420587" sldId="256"/>
            <ac:spMk id="15" creationId="{AEB2F884-942A-A02C-B0BA-5E1137171661}"/>
          </ac:spMkLst>
        </pc:spChg>
        <pc:spChg chg="mod">
          <ac:chgData name="Olivia Copley" userId="c4ee90a1-caac-4587-8864-22b3c4d3d357" providerId="ADAL" clId="{11A80D9A-9A09-404C-A01D-3AF77EF2E5FF}" dt="2025-09-02T15:22:11.283" v="1"/>
          <ac:spMkLst>
            <pc:docMk/>
            <pc:sldMk cId="2066420587" sldId="256"/>
            <ac:spMk id="16" creationId="{CABF6CB5-EADC-546D-DBDE-3A92FA76ECD7}"/>
          </ac:spMkLst>
        </pc:spChg>
        <pc:spChg chg="mod">
          <ac:chgData name="Olivia Copley" userId="c4ee90a1-caac-4587-8864-22b3c4d3d357" providerId="ADAL" clId="{11A80D9A-9A09-404C-A01D-3AF77EF2E5FF}" dt="2025-09-02T15:22:11.283" v="1"/>
          <ac:spMkLst>
            <pc:docMk/>
            <pc:sldMk cId="2066420587" sldId="256"/>
            <ac:spMk id="17" creationId="{4BB3F642-AEF9-0BD0-C0C8-A11259B7358C}"/>
          </ac:spMkLst>
        </pc:spChg>
        <pc:spChg chg="mod">
          <ac:chgData name="Olivia Copley" userId="c4ee90a1-caac-4587-8864-22b3c4d3d357" providerId="ADAL" clId="{11A80D9A-9A09-404C-A01D-3AF77EF2E5FF}" dt="2025-09-02T15:22:11.283" v="1"/>
          <ac:spMkLst>
            <pc:docMk/>
            <pc:sldMk cId="2066420587" sldId="256"/>
            <ac:spMk id="18" creationId="{BF3E9E07-7EE0-D1D9-1E51-41D62264BB68}"/>
          </ac:spMkLst>
        </pc:spChg>
        <pc:spChg chg="mod">
          <ac:chgData name="Olivia Copley" userId="c4ee90a1-caac-4587-8864-22b3c4d3d357" providerId="ADAL" clId="{11A80D9A-9A09-404C-A01D-3AF77EF2E5FF}" dt="2025-09-02T15:22:11.283" v="1"/>
          <ac:spMkLst>
            <pc:docMk/>
            <pc:sldMk cId="2066420587" sldId="256"/>
            <ac:spMk id="19" creationId="{0FA47A5E-74BA-A099-7587-C033EC0D1F81}"/>
          </ac:spMkLst>
        </pc:spChg>
        <pc:grpChg chg="add mod">
          <ac:chgData name="Olivia Copley" userId="c4ee90a1-caac-4587-8864-22b3c4d3d357" providerId="ADAL" clId="{11A80D9A-9A09-404C-A01D-3AF77EF2E5FF}" dt="2025-09-02T15:21:54.216" v="0"/>
          <ac:grpSpMkLst>
            <pc:docMk/>
            <pc:sldMk cId="2066420587" sldId="256"/>
            <ac:grpSpMk id="3" creationId="{B620B88D-834C-160F-B154-77F053CDE868}"/>
          </ac:grpSpMkLst>
        </pc:grpChg>
        <pc:grpChg chg="add mod">
          <ac:chgData name="Olivia Copley" userId="c4ee90a1-caac-4587-8864-22b3c4d3d357" providerId="ADAL" clId="{11A80D9A-9A09-404C-A01D-3AF77EF2E5FF}" dt="2025-09-02T15:22:11.283" v="1"/>
          <ac:grpSpMkLst>
            <pc:docMk/>
            <pc:sldMk cId="2066420587" sldId="256"/>
            <ac:grpSpMk id="14" creationId="{43826480-9376-ABE6-8F63-75E542EF70FA}"/>
          </ac:grpSpMkLst>
        </pc:grpChg>
        <pc:graphicFrameChg chg="modGraphic">
          <ac:chgData name="Olivia Copley" userId="c4ee90a1-caac-4587-8864-22b3c4d3d357" providerId="ADAL" clId="{11A80D9A-9A09-404C-A01D-3AF77EF2E5FF}" dt="2025-09-04T06:34:22.895" v="12" actId="33524"/>
          <ac:graphicFrameMkLst>
            <pc:docMk/>
            <pc:sldMk cId="2066420587" sldId="256"/>
            <ac:graphicFrameMk id="5" creationId="{F1AE398D-3D8D-4000-9821-E537538B890A}"/>
          </ac:graphicFrameMkLst>
        </pc:graphicFrameChg>
      </pc:sldChg>
    </pc:docChg>
  </pc:docChgLst>
  <pc:docChgLst>
    <pc:chgData name="Guest User" userId="S::urn:spo:anon#cdfbd0984a84c2c17c84e4adac2fa6553a0a2ecac7e2064c2be5341db52e7bb5::" providerId="AD" clId="Web-{948036D0-EB45-8F8C-F24E-7E488F8F2C91}"/>
    <pc:docChg chg="modSld">
      <pc:chgData name="Guest User" userId="S::urn:spo:anon#cdfbd0984a84c2c17c84e4adac2fa6553a0a2ecac7e2064c2be5341db52e7bb5::" providerId="AD" clId="Web-{948036D0-EB45-8F8C-F24E-7E488F8F2C91}" dt="2022-05-06T13:35:59.570" v="1809"/>
      <pc:docMkLst>
        <pc:docMk/>
      </pc:docMkLst>
      <pc:sldChg chg="modSp">
        <pc:chgData name="Guest User" userId="S::urn:spo:anon#cdfbd0984a84c2c17c84e4adac2fa6553a0a2ecac7e2064c2be5341db52e7bb5::" providerId="AD" clId="Web-{948036D0-EB45-8F8C-F24E-7E488F8F2C91}" dt="2022-05-06T13:35:59.570" v="1809"/>
        <pc:sldMkLst>
          <pc:docMk/>
          <pc:sldMk cId="2066420587" sldId="256"/>
        </pc:sldMkLst>
      </pc:sldChg>
    </pc:docChg>
  </pc:docChgLst>
  <pc:docChgLst>
    <pc:chgData name="Katie Pratt" userId="S::kpratt@dunston.derbyshire.sch.uk::e79e683b-7265-4fd8-83ee-256ed80c3a02" providerId="AD" clId="Web-{6399C261-ADCC-3FAB-4B4A-F06EAEE5AF02}"/>
    <pc:docChg chg="modSld">
      <pc:chgData name="Katie Pratt" userId="S::kpratt@dunston.derbyshire.sch.uk::e79e683b-7265-4fd8-83ee-256ed80c3a02" providerId="AD" clId="Web-{6399C261-ADCC-3FAB-4B4A-F06EAEE5AF02}" dt="2022-05-03T21:15:30.956" v="72"/>
      <pc:docMkLst>
        <pc:docMk/>
      </pc:docMkLst>
      <pc:sldChg chg="addSp delSp modSp">
        <pc:chgData name="Katie Pratt" userId="S::kpratt@dunston.derbyshire.sch.uk::e79e683b-7265-4fd8-83ee-256ed80c3a02" providerId="AD" clId="Web-{6399C261-ADCC-3FAB-4B4A-F06EAEE5AF02}" dt="2022-05-03T21:15:30.956" v="72"/>
        <pc:sldMkLst>
          <pc:docMk/>
          <pc:sldMk cId="2066420587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E3595-072B-47D5-82F8-4F517E98D3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2B58C3-6356-4D45-8C4C-BC398AFF37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373818-F4C7-4088-A695-F14EA8F9D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313B-39AC-4220-9F76-20E99C0B5214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2042D0-A711-43E8-B3AB-E531A47C9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EAAEE-11ED-44A1-B048-A26393C8F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E628-305A-4940-A798-2585D3D7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163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65CDF-CB55-4504-BE77-4D89DA2CDA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ECCEAC-FD01-4334-B03D-0A84DCF99F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355C8-C2B0-4C72-A1B4-35652373D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313B-39AC-4220-9F76-20E99C0B5214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DF0BB-A1BF-4330-B7FB-5A3655645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08273B-3BA7-46E7-AC83-5140326FF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E628-305A-4940-A798-2585D3D7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682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54EE08-EE12-4AFE-ACA3-2ED0757D4A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5524F0-DB15-4BEE-B5BA-D047BB444A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3E974-E478-45C1-9755-5462C302F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313B-39AC-4220-9F76-20E99C0B5214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A0C809-FCE3-429D-9EAD-4C2594BC0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EC198E-DD04-4AFA-BC00-596242079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E628-305A-4940-A798-2585D3D7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8786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DA81D-0886-4249-BFC0-34E1D27DF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8BFF39-495E-4F58-95BF-55057C2A70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AB45F8-32EF-4989-8AF8-7B7E84AC1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313B-39AC-4220-9F76-20E99C0B5214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52146-81E7-47FD-A213-5E3EE79F5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DDFF5D-4EDE-4C71-BC7B-CAECCF795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E628-305A-4940-A798-2585D3D7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437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7B1A5-77A5-4906-A621-8C0C90E45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D1ED78-AC60-4633-B527-8D1FBE7808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45B43C-15DE-4B83-B06F-B7C611A68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313B-39AC-4220-9F76-20E99C0B5214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6D038E-945E-4C96-88F2-07B02B112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C92B0-6543-47BF-B318-1E30BD1B8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E628-305A-4940-A798-2585D3D7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6031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A7529-688C-4BFA-9A92-17F50ABEC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5A0813-FECC-4847-92E6-28A1421F41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2FE807-DBAC-4C36-B736-02B00237BC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513513-940B-49F4-9DCF-FC9A0F935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313B-39AC-4220-9F76-20E99C0B5214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088EA5-8548-4540-B1D7-B2C80A295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CDEF00-B583-4FAB-B150-A9B41AC9B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E628-305A-4940-A798-2585D3D7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2310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4D122-ED38-4048-B98B-1D7115BDD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25246D-E4CA-4B33-843B-4FA4F9928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060331-9250-4D83-84A2-4B8D14AC0F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124D0A-3649-4D01-8CC1-790D93AE57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6A0426-DBC2-4ACD-AA3F-7C0E7E7700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9A19D9-A531-4F81-89EC-09105DB88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313B-39AC-4220-9F76-20E99C0B5214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9B7B5-7FE0-4092-A53A-A46B186F8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BA6EB6-E272-45A8-AC97-85056F58F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E628-305A-4940-A798-2585D3D7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836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E83C6-C6D4-489B-9A0D-893735193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02FC1E-0E3E-4026-8754-ABF934718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313B-39AC-4220-9F76-20E99C0B5214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A10935-8E6C-458C-9E16-28F79A28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2F754C-10A4-42BF-85AD-0BF7A0855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E628-305A-4940-A798-2585D3D7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6739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8D9073-8A12-4221-9157-E0A72C5FC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313B-39AC-4220-9F76-20E99C0B5214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B8D364-2DBA-438D-8AF4-D079535C3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26A339-AB5C-4365-BE8E-AC5E7B610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E628-305A-4940-A798-2585D3D7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83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47F85-6F7C-487E-A370-130F9BDE8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9F726F-241B-421F-A1AC-2AECFB8A8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732E44-7643-40F2-9DA3-463B5F75F0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BB3DED-9748-4A9E-BFEC-3C78EC9A1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313B-39AC-4220-9F76-20E99C0B5214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4D1F4-AD0E-4095-A65A-A6DD05120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210AD6-573A-45C0-A17F-092B145CD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E628-305A-4940-A798-2585D3D7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689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790C2-0396-465E-AF3B-4A83EDD88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E14F92-31E8-4B11-8A54-289B6029EF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A72611-F190-444E-ABAF-E4B85AD8C1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5FB8E4-29AD-4F84-9BEA-5A7A92BBC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C313B-39AC-4220-9F76-20E99C0B5214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31A2D8-17C1-4BC8-9C6A-9FA072DEF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C35081-4801-4C2C-8F9B-1815D3F52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46E628-305A-4940-A798-2585D3D7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542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2CEA9F-121F-4646-BEA2-BA4BF2E7D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D51CA9-3CF4-48D3-8F5A-C687027841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33F59-A0DB-4812-978D-E01AAD7254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C313B-39AC-4220-9F76-20E99C0B5214}" type="datetimeFigureOut">
              <a:rPr lang="en-GB" smtClean="0"/>
              <a:t>04/09/2025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4816F-AF23-42BF-AA29-1258DF4682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D92F1-C6B5-4A47-8264-91715E79A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6E628-305A-4940-A798-2585D3D70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7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1AE398D-3D8D-4000-9821-E537538B89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377349"/>
              </p:ext>
            </p:extLst>
          </p:nvPr>
        </p:nvGraphicFramePr>
        <p:xfrm>
          <a:off x="0" y="0"/>
          <a:ext cx="12181899" cy="701636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1450">
                  <a:extLst>
                    <a:ext uri="{9D8B030D-6E8A-4147-A177-3AD203B41FA5}">
                      <a16:colId xmlns:a16="http://schemas.microsoft.com/office/drawing/2014/main" val="4081131374"/>
                    </a:ext>
                  </a:extLst>
                </a:gridCol>
                <a:gridCol w="3379625">
                  <a:extLst>
                    <a:ext uri="{9D8B030D-6E8A-4147-A177-3AD203B41FA5}">
                      <a16:colId xmlns:a16="http://schemas.microsoft.com/office/drawing/2014/main" val="3695884386"/>
                    </a:ext>
                  </a:extLst>
                </a:gridCol>
                <a:gridCol w="1677768">
                  <a:extLst>
                    <a:ext uri="{9D8B030D-6E8A-4147-A177-3AD203B41FA5}">
                      <a16:colId xmlns:a16="http://schemas.microsoft.com/office/drawing/2014/main" val="2728315282"/>
                    </a:ext>
                  </a:extLst>
                </a:gridCol>
                <a:gridCol w="1714248">
                  <a:extLst>
                    <a:ext uri="{9D8B030D-6E8A-4147-A177-3AD203B41FA5}">
                      <a16:colId xmlns:a16="http://schemas.microsoft.com/office/drawing/2014/main" val="2783911045"/>
                    </a:ext>
                  </a:extLst>
                </a:gridCol>
                <a:gridCol w="1296166">
                  <a:extLst>
                    <a:ext uri="{9D8B030D-6E8A-4147-A177-3AD203B41FA5}">
                      <a16:colId xmlns:a16="http://schemas.microsoft.com/office/drawing/2014/main" val="100596991"/>
                    </a:ext>
                  </a:extLst>
                </a:gridCol>
                <a:gridCol w="3002642">
                  <a:extLst>
                    <a:ext uri="{9D8B030D-6E8A-4147-A177-3AD203B41FA5}">
                      <a16:colId xmlns:a16="http://schemas.microsoft.com/office/drawing/2014/main" val="2194808496"/>
                    </a:ext>
                  </a:extLst>
                </a:gridCol>
              </a:tblGrid>
              <a:tr h="2781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Monster Phonics Regular" panose="02000000000000000000" pitchFamily="50" charset="0"/>
                          <a:ea typeface="Calibri" panose="020F0502020204030204" pitchFamily="34" charset="0"/>
                          <a:cs typeface="Monster Phonics Regular" panose="02000000000000000000" pitchFamily="50" charset="0"/>
                        </a:rPr>
                        <a:t>Year 3</a:t>
                      </a:r>
                      <a:endParaRPr lang="en-GB" sz="1600" dirty="0">
                        <a:effectLst/>
                        <a:latin typeface="Monster Phonics Regular" panose="02000000000000000000" pitchFamily="50" charset="0"/>
                        <a:ea typeface="Calibri" panose="020F0502020204030204" pitchFamily="34" charset="0"/>
                        <a:cs typeface="Monster Phonics Regular" panose="02000000000000000000" pitchFamily="50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Monster Phonics Regular" panose="02000000000000000000" pitchFamily="50" charset="0"/>
                          <a:ea typeface="Calibri" panose="020F0502020204030204" pitchFamily="34" charset="0"/>
                          <a:cs typeface="Monster Phonics Regular" panose="02000000000000000000" pitchFamily="50" charset="0"/>
                        </a:rPr>
                        <a:t>Subject: History</a:t>
                      </a:r>
                      <a:endParaRPr lang="en-GB" sz="1600" dirty="0">
                        <a:effectLst/>
                        <a:latin typeface="Monster Phonics Regular" panose="02000000000000000000" pitchFamily="50" charset="0"/>
                        <a:ea typeface="Calibri" panose="020F0502020204030204" pitchFamily="34" charset="0"/>
                        <a:cs typeface="Monster Phonics Regular" panose="02000000000000000000" pitchFamily="50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dirty="0">
                          <a:effectLst/>
                          <a:latin typeface="Monster Phonics Regular" panose="02000000000000000000" pitchFamily="50" charset="0"/>
                          <a:ea typeface="Calibri" panose="020F0502020204030204" pitchFamily="34" charset="0"/>
                          <a:cs typeface="Monster Phonics Regular" panose="02000000000000000000" pitchFamily="50" charset="0"/>
                        </a:rPr>
                        <a:t>Unit Title: Through</a:t>
                      </a:r>
                      <a:r>
                        <a:rPr lang="en-GB" sz="1600" b="1" baseline="0" dirty="0">
                          <a:effectLst/>
                          <a:latin typeface="Monster Phonics Regular" panose="02000000000000000000" pitchFamily="50" charset="0"/>
                          <a:ea typeface="Calibri" panose="020F0502020204030204" pitchFamily="34" charset="0"/>
                          <a:cs typeface="Monster Phonics Regular" panose="02000000000000000000" pitchFamily="50" charset="0"/>
                        </a:rPr>
                        <a:t> the Ages</a:t>
                      </a:r>
                      <a:endParaRPr lang="en-GB" sz="1600" dirty="0">
                        <a:effectLst/>
                        <a:latin typeface="Monster Phonics Regular" panose="02000000000000000000" pitchFamily="50" charset="0"/>
                        <a:ea typeface="Calibri" panose="020F0502020204030204" pitchFamily="34" charset="0"/>
                        <a:cs typeface="Monster Phonics Regular" panose="02000000000000000000" pitchFamily="50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 Title: The Amazon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 gridSpan="2">
                  <a:txBody>
                    <a:bodyPr/>
                    <a:lstStyle/>
                    <a:p>
                      <a:endParaRPr lang="en-GB" dirty="0">
                        <a:latin typeface="Monster Phonics Regular" panose="02000000000000000000" pitchFamily="50" charset="0"/>
                        <a:cs typeface="Monster Phonics Regular" panose="02000000000000000000" pitchFamily="50" charset="0"/>
                      </a:endParaRP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9118108"/>
                  </a:ext>
                </a:extLst>
              </a:tr>
              <a:tr h="521599">
                <a:tc rowSpan="2" gridSpan="4">
                  <a:txBody>
                    <a:bodyPr/>
                    <a:lstStyle/>
                    <a:p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Knowledge statements:</a:t>
                      </a:r>
                      <a:endParaRPr lang="en-GB" sz="1600" kern="1200" dirty="0">
                        <a:solidFill>
                          <a:schemeClr val="tx1"/>
                        </a:solidFill>
                        <a:effectLst/>
                        <a:latin typeface="Monster Phonics Regular" panose="02000000000000000000" pitchFamily="50" charset="0"/>
                        <a:ea typeface="+mn-ea"/>
                        <a:cs typeface="Monster Phonics Regular" panose="02000000000000000000" pitchFamily="50" charset="0"/>
                      </a:endParaRP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600" kern="1200" baseline="0" dirty="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   I know how to use a timeline to put events, people and objects in chronological order.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600" kern="1200" baseline="0" dirty="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   I can explain the importance of inventions and ingenuity.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600" kern="1200" baseline="0" dirty="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   I know the causes and consequences of different time periods. 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600" kern="1200" baseline="0" dirty="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   I can compare everyday life in contrasting time periods. </a:t>
                      </a:r>
                    </a:p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GB" sz="1600" kern="1200" baseline="0" dirty="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   I know about life in pre-historic Britain.</a:t>
                      </a: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2140606"/>
                  </a:ext>
                </a:extLst>
              </a:tr>
              <a:tr h="1217857">
                <a:tc gridSpan="4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400" b="1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We are Historians: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We can put historical events in</a:t>
                      </a:r>
                      <a:r>
                        <a:rPr lang="en-GB" sz="1400" b="0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 chronological order.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We can use common words and phrases to speak about the past.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400" b="0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We can talk about significant historical people.</a:t>
                      </a:r>
                      <a:endParaRPr lang="en-GB" sz="1400" b="0" dirty="0">
                        <a:latin typeface="Monster Phonics Regular" panose="02000000000000000000" pitchFamily="50" charset="0"/>
                        <a:cs typeface="Monster Phonics Regular" panose="02000000000000000000" pitchFamily="50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7220443"/>
                  </a:ext>
                </a:extLst>
              </a:tr>
              <a:tr h="1373545">
                <a:tc rowSpan="2" gridSpan="3"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600" b="1" kern="1200" dirty="0">
                          <a:solidFill>
                            <a:schemeClr val="tx1"/>
                          </a:solidFill>
                          <a:effectLst/>
                          <a:latin typeface="Monster Phonics Regular" panose="02000000000000000000" pitchFamily="50" charset="0"/>
                          <a:ea typeface="+mn-ea"/>
                          <a:cs typeface="Monster Phonics Regular" panose="02000000000000000000" pitchFamily="50" charset="0"/>
                        </a:rPr>
                        <a:t>Key vocabulary: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800" b="1" u="sng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Ar</a:t>
                      </a:r>
                      <a:r>
                        <a:rPr lang="en-GB" sz="18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ch</a:t>
                      </a:r>
                      <a:r>
                        <a:rPr lang="en-GB" sz="1800" b="1" dirty="0">
                          <a:solidFill>
                            <a:srgbClr val="92D050"/>
                          </a:solidFill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ae</a:t>
                      </a:r>
                      <a:r>
                        <a:rPr lang="en-GB" sz="1800" b="1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olo</a:t>
                      </a:r>
                      <a:r>
                        <a:rPr lang="en-GB" sz="1800" b="1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g</a:t>
                      </a:r>
                      <a:r>
                        <a:rPr lang="en-GB" sz="1800" b="1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ist</a:t>
                      </a:r>
                      <a:r>
                        <a:rPr lang="en-GB" sz="1800" b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 – someone who sturdies</a:t>
                      </a:r>
                      <a:r>
                        <a:rPr lang="en-GB" sz="1800" b="0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 artefacts from the past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800" b="1" u="sng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Ar</a:t>
                      </a:r>
                      <a:r>
                        <a:rPr lang="en-GB" sz="1800" b="1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tefacts</a:t>
                      </a:r>
                      <a:r>
                        <a:rPr lang="en-GB" sz="1800" b="0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 – an object that is of historical interest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800" b="1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Pr</a:t>
                      </a:r>
                      <a:r>
                        <a:rPr lang="en-GB" sz="1800" b="1" baseline="0" dirty="0">
                          <a:solidFill>
                            <a:srgbClr val="92D050"/>
                          </a:solidFill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e</a:t>
                      </a:r>
                      <a:r>
                        <a:rPr lang="en-GB" sz="1800" b="1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historic-</a:t>
                      </a:r>
                      <a:r>
                        <a:rPr lang="en-GB" sz="1800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 A time before written records. 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800" b="1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St</a:t>
                      </a:r>
                      <a:r>
                        <a:rPr lang="en-GB" sz="1800" b="1" baseline="0" dirty="0">
                          <a:solidFill>
                            <a:srgbClr val="FF6699"/>
                          </a:solidFill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o</a:t>
                      </a:r>
                      <a:r>
                        <a:rPr lang="en-GB" sz="1800" b="1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n</a:t>
                      </a:r>
                      <a:r>
                        <a:rPr lang="en-GB" sz="1800" b="1" baseline="0" dirty="0">
                          <a:solidFill>
                            <a:srgbClr val="FF6699"/>
                          </a:solidFill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e</a:t>
                      </a:r>
                      <a:r>
                        <a:rPr lang="en-GB" sz="1800" b="1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 </a:t>
                      </a:r>
                      <a:r>
                        <a:rPr lang="en-GB" sz="1800" b="1" baseline="0" dirty="0">
                          <a:solidFill>
                            <a:srgbClr val="FF0000"/>
                          </a:solidFill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A</a:t>
                      </a:r>
                      <a:r>
                        <a:rPr lang="en-GB" sz="1800" b="1" baseline="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ge</a:t>
                      </a:r>
                      <a:r>
                        <a:rPr lang="en-GB" sz="1800" b="1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- </a:t>
                      </a:r>
                      <a:r>
                        <a:rPr lang="en-GB" sz="1800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A period when weapons and tools were made of stone or materials like bone wood or horn.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800" b="1" baseline="0" dirty="0">
                          <a:solidFill>
                            <a:srgbClr val="FFFF00"/>
                          </a:solidFill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I</a:t>
                      </a:r>
                      <a:r>
                        <a:rPr lang="en-GB" sz="1800" b="1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ron </a:t>
                      </a:r>
                      <a:r>
                        <a:rPr lang="en-GB" sz="1800" b="1" baseline="0" dirty="0">
                          <a:solidFill>
                            <a:srgbClr val="FF0000"/>
                          </a:solidFill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A</a:t>
                      </a:r>
                      <a:r>
                        <a:rPr lang="en-GB" sz="1800" b="1" baseline="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ge</a:t>
                      </a:r>
                      <a:r>
                        <a:rPr lang="en-GB" sz="1800" b="1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- </a:t>
                      </a:r>
                      <a:r>
                        <a:rPr lang="en-GB" sz="1800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A period when weapons and tools were made of iron.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800" b="1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Bronz</a:t>
                      </a:r>
                      <a:r>
                        <a:rPr lang="en-GB" sz="1800" b="1" baseline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e</a:t>
                      </a:r>
                      <a:r>
                        <a:rPr lang="en-GB" sz="1800" b="1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 </a:t>
                      </a:r>
                      <a:r>
                        <a:rPr lang="en-GB" sz="1800" b="1" baseline="0" dirty="0">
                          <a:solidFill>
                            <a:srgbClr val="FF0000"/>
                          </a:solidFill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A</a:t>
                      </a:r>
                      <a:r>
                        <a:rPr lang="en-GB" sz="1800" b="1" baseline="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ge</a:t>
                      </a:r>
                      <a:r>
                        <a:rPr lang="en-GB" sz="1800" b="1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- </a:t>
                      </a:r>
                      <a:r>
                        <a:rPr lang="en-GB" sz="1800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A period when weapons and tools were made of bronze. 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800" b="1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B</a:t>
                      </a:r>
                      <a:r>
                        <a:rPr lang="en-GB" sz="1800" b="1" baseline="0" dirty="0">
                          <a:solidFill>
                            <a:srgbClr val="92D050"/>
                          </a:solidFill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ea</a:t>
                      </a:r>
                      <a:r>
                        <a:rPr lang="en-GB" sz="1800" b="1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k</a:t>
                      </a:r>
                      <a:r>
                        <a:rPr lang="en-GB" sz="1800" b="1" u="sng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er</a:t>
                      </a:r>
                      <a:r>
                        <a:rPr lang="en-GB" sz="1800" b="1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 f</a:t>
                      </a:r>
                      <a:r>
                        <a:rPr lang="en-GB" sz="1800" b="1" baseline="0" dirty="0">
                          <a:solidFill>
                            <a:srgbClr val="FF6699"/>
                          </a:solidFill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o</a:t>
                      </a:r>
                      <a:r>
                        <a:rPr lang="en-GB" sz="1800" b="1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lk </a:t>
                      </a:r>
                      <a:r>
                        <a:rPr lang="en-GB" sz="1800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– A group of people who created beakers and therefore got their name from their creative creations. 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800" b="1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Hunt</a:t>
                      </a:r>
                      <a:r>
                        <a:rPr lang="en-GB" sz="1800" b="1" u="sng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er</a:t>
                      </a:r>
                      <a:r>
                        <a:rPr lang="en-GB" sz="1800" b="1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– ga</a:t>
                      </a:r>
                      <a:r>
                        <a:rPr lang="en-GB" sz="1800" b="1" u="sng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th</a:t>
                      </a:r>
                      <a:r>
                        <a:rPr lang="en-GB" sz="1800" b="1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erers</a:t>
                      </a:r>
                      <a:r>
                        <a:rPr lang="en-GB" sz="1800" b="1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 </a:t>
                      </a:r>
                      <a:r>
                        <a:rPr lang="en-GB" sz="1800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– A lifestyle that relies on hunting and fishing.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800" b="1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Nomadic-</a:t>
                      </a:r>
                      <a:r>
                        <a:rPr lang="en-GB" sz="1800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 A group of people without a fixed place to live.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800" b="1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P</a:t>
                      </a:r>
                      <a:r>
                        <a:rPr lang="en-GB" sz="1800" b="1" baseline="0" dirty="0">
                          <a:solidFill>
                            <a:srgbClr val="FF0000"/>
                          </a:solidFill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a</a:t>
                      </a:r>
                      <a:r>
                        <a:rPr lang="en-GB" sz="1800" b="1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l</a:t>
                      </a:r>
                      <a:r>
                        <a:rPr lang="en-GB" sz="1800" b="1" baseline="0" dirty="0">
                          <a:solidFill>
                            <a:srgbClr val="92D050"/>
                          </a:solidFill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ae</a:t>
                      </a:r>
                      <a:r>
                        <a:rPr lang="en-GB" sz="1800" b="1" baseline="0" dirty="0">
                          <a:solidFill>
                            <a:srgbClr val="FF6699"/>
                          </a:solidFill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o</a:t>
                      </a:r>
                      <a:r>
                        <a:rPr lang="en-GB" sz="1800" b="1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lithic</a:t>
                      </a:r>
                      <a:r>
                        <a:rPr lang="en-GB" sz="1800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 – The time period at the start of the Stone Age.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800" b="1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Mes</a:t>
                      </a:r>
                      <a:r>
                        <a:rPr lang="en-GB" sz="1800" b="1" baseline="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o</a:t>
                      </a:r>
                      <a:r>
                        <a:rPr lang="en-GB" sz="1800" b="1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lithic-</a:t>
                      </a:r>
                      <a:r>
                        <a:rPr lang="en-GB" sz="1800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 The time period in the middle of the Stone Age.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GB" sz="1800" b="1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N</a:t>
                      </a:r>
                      <a:r>
                        <a:rPr lang="en-GB" sz="1800" b="1" baseline="0" dirty="0">
                          <a:solidFill>
                            <a:srgbClr val="92D050"/>
                          </a:solidFill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e</a:t>
                      </a:r>
                      <a:r>
                        <a:rPr lang="en-GB" sz="1800" b="1" baseline="0" dirty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o</a:t>
                      </a:r>
                      <a:r>
                        <a:rPr lang="en-GB" sz="1800" b="1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lithic-</a:t>
                      </a:r>
                      <a:r>
                        <a:rPr lang="en-GB" sz="1800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 The time period at the end of the Stone Age.</a:t>
                      </a:r>
                    </a:p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GB" sz="1800" baseline="0" dirty="0">
                        <a:latin typeface="Monster Phonics Regular" panose="02000000000000000000" pitchFamily="50" charset="0"/>
                        <a:cs typeface="Monster Phonics Regular" panose="02000000000000000000" pitchFamily="50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GB" sz="1600" b="1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Timeline: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965539"/>
                  </a:ext>
                </a:extLst>
              </a:tr>
              <a:tr h="3281469">
                <a:tc gridSpan="3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600" dirty="0">
                        <a:latin typeface="Monster Phonics Regular" panose="02000000000000000000" pitchFamily="50" charset="0"/>
                        <a:cs typeface="Monster Phonics Regular" panose="02000000000000000000" pitchFamily="50" charset="0"/>
                      </a:endParaRPr>
                    </a:p>
                    <a:p>
                      <a:endParaRPr lang="en-GB" sz="1600" dirty="0">
                        <a:latin typeface="Monster Phonics Regular" panose="02000000000000000000" pitchFamily="50" charset="0"/>
                        <a:cs typeface="Monster Phonics Regular" panose="02000000000000000000" pitchFamily="50" charset="0"/>
                      </a:endParaRPr>
                    </a:p>
                    <a:p>
                      <a:endParaRPr lang="en-GB" sz="1600" dirty="0">
                        <a:latin typeface="Monster Phonics Regular" panose="02000000000000000000" pitchFamily="50" charset="0"/>
                        <a:cs typeface="Monster Phonics Regular" panose="02000000000000000000" pitchFamily="50" charset="0"/>
                      </a:endParaRPr>
                    </a:p>
                    <a:p>
                      <a:endParaRPr lang="en-GB" sz="1600" dirty="0">
                        <a:latin typeface="Monster Phonics Regular" panose="02000000000000000000" pitchFamily="50" charset="0"/>
                        <a:cs typeface="Monster Phonics Regular" panose="02000000000000000000" pitchFamily="50" charset="0"/>
                      </a:endParaRPr>
                    </a:p>
                    <a:p>
                      <a:endParaRPr lang="en-GB" sz="1600" dirty="0">
                        <a:latin typeface="Monster Phonics Regular" panose="02000000000000000000" pitchFamily="50" charset="0"/>
                        <a:cs typeface="Monster Phonics Regular" panose="02000000000000000000" pitchFamily="50" charset="0"/>
                      </a:endParaRPr>
                    </a:p>
                    <a:p>
                      <a:endParaRPr lang="en-GB" sz="1600" dirty="0">
                        <a:latin typeface="Monster Phonics Regular" panose="02000000000000000000" pitchFamily="50" charset="0"/>
                        <a:cs typeface="Monster Phonics Regular" panose="02000000000000000000" pitchFamily="50" charset="0"/>
                      </a:endParaRPr>
                    </a:p>
                    <a:p>
                      <a:endParaRPr lang="en-GB" sz="1600" dirty="0">
                        <a:latin typeface="Monster Phonics Regular" panose="02000000000000000000" pitchFamily="50" charset="0"/>
                        <a:cs typeface="Monster Phonics Regular" panose="02000000000000000000" pitchFamily="50" charset="0"/>
                      </a:endParaRPr>
                    </a:p>
                    <a:p>
                      <a:endParaRPr lang="en-GB" sz="1600" dirty="0">
                        <a:latin typeface="Monster Phonics Regular" panose="02000000000000000000" pitchFamily="50" charset="0"/>
                        <a:cs typeface="Monster Phonics Regular" panose="02000000000000000000" pitchFamily="50" charset="0"/>
                      </a:endParaRPr>
                    </a:p>
                    <a:p>
                      <a:endParaRPr lang="en-GB" sz="1600" dirty="0">
                        <a:latin typeface="Monster Phonics Regular" panose="02000000000000000000" pitchFamily="50" charset="0"/>
                        <a:cs typeface="Monster Phonics Regular" panose="02000000000000000000" pitchFamily="50" charset="0"/>
                      </a:endParaRPr>
                    </a:p>
                    <a:p>
                      <a:endParaRPr lang="en-GB" sz="1600" dirty="0">
                        <a:latin typeface="Monster Phonics Regular" panose="02000000000000000000" pitchFamily="50" charset="0"/>
                        <a:cs typeface="Monster Phonics Regular" panose="02000000000000000000" pitchFamily="50" charset="0"/>
                      </a:endParaRPr>
                    </a:p>
                    <a:p>
                      <a:r>
                        <a:rPr lang="en-GB" sz="160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Stonehenge</a:t>
                      </a:r>
                      <a:r>
                        <a:rPr lang="en-GB" sz="1600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 – A stone circle in Wiltshire, England.</a:t>
                      </a:r>
                      <a:endParaRPr lang="en-GB" sz="1600" dirty="0">
                        <a:latin typeface="Monster Phonics Regular" panose="02000000000000000000" pitchFamily="50" charset="0"/>
                        <a:cs typeface="Monster Phonics Regular" panose="02000000000000000000" pitchFamily="50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>
                        <a:latin typeface="Monster Phonics Regular" panose="02000000000000000000" pitchFamily="50" charset="0"/>
                        <a:cs typeface="Monster Phonics Regular" panose="02000000000000000000" pitchFamily="50" charset="0"/>
                      </a:endParaRPr>
                    </a:p>
                    <a:p>
                      <a:pPr lvl="0">
                        <a:buNone/>
                      </a:pPr>
                      <a:endParaRPr lang="en-GB" dirty="0">
                        <a:latin typeface="Monster Phonics Regular" panose="02000000000000000000" pitchFamily="50" charset="0"/>
                        <a:cs typeface="Monster Phonics Regular" panose="02000000000000000000" pitchFamily="50" charset="0"/>
                      </a:endParaRPr>
                    </a:p>
                    <a:p>
                      <a:pPr lvl="0">
                        <a:buNone/>
                      </a:pPr>
                      <a:endParaRPr lang="en-GB" dirty="0">
                        <a:latin typeface="Monster Phonics Regular" panose="02000000000000000000" pitchFamily="50" charset="0"/>
                        <a:cs typeface="Monster Phonics Regular" panose="02000000000000000000" pitchFamily="50" charset="0"/>
                      </a:endParaRPr>
                    </a:p>
                    <a:p>
                      <a:pPr lvl="0">
                        <a:buNone/>
                      </a:pPr>
                      <a:endParaRPr lang="en-GB" dirty="0">
                        <a:latin typeface="Monster Phonics Regular" panose="02000000000000000000" pitchFamily="50" charset="0"/>
                        <a:cs typeface="Monster Phonics Regular" panose="02000000000000000000" pitchFamily="50" charset="0"/>
                      </a:endParaRPr>
                    </a:p>
                    <a:p>
                      <a:pPr lvl="0">
                        <a:buNone/>
                      </a:pPr>
                      <a:endParaRPr lang="en-GB" dirty="0">
                        <a:latin typeface="Monster Phonics Regular" panose="02000000000000000000" pitchFamily="50" charset="0"/>
                        <a:cs typeface="Monster Phonics Regular" panose="02000000000000000000" pitchFamily="50" charset="0"/>
                      </a:endParaRPr>
                    </a:p>
                    <a:p>
                      <a:pPr lvl="0">
                        <a:buNone/>
                      </a:pPr>
                      <a:endParaRPr lang="en-GB" dirty="0">
                        <a:latin typeface="Monster Phonics Regular" panose="02000000000000000000" pitchFamily="50" charset="0"/>
                        <a:cs typeface="Monster Phonics Regular" panose="02000000000000000000" pitchFamily="50" charset="0"/>
                      </a:endParaRPr>
                    </a:p>
                    <a:p>
                      <a:pPr lvl="0">
                        <a:buNone/>
                      </a:pPr>
                      <a:endParaRPr lang="en-GB" dirty="0">
                        <a:latin typeface="Monster Phonics Regular" panose="02000000000000000000" pitchFamily="50" charset="0"/>
                        <a:cs typeface="Monster Phonics Regular" panose="02000000000000000000" pitchFamily="50" charset="0"/>
                      </a:endParaRPr>
                    </a:p>
                    <a:p>
                      <a:pPr lvl="0">
                        <a:buNone/>
                      </a:pPr>
                      <a:endParaRPr lang="en-GB" dirty="0">
                        <a:latin typeface="Monster Phonics Regular" panose="02000000000000000000" pitchFamily="50" charset="0"/>
                        <a:cs typeface="Monster Phonics Regular" panose="02000000000000000000" pitchFamily="50" charset="0"/>
                      </a:endParaRPr>
                    </a:p>
                    <a:p>
                      <a:pPr lvl="0">
                        <a:buNone/>
                      </a:pPr>
                      <a:endParaRPr lang="en-GB" dirty="0">
                        <a:latin typeface="Monster Phonics Regular" panose="02000000000000000000" pitchFamily="50" charset="0"/>
                        <a:cs typeface="Monster Phonics Regular" panose="02000000000000000000" pitchFamily="50" charset="0"/>
                      </a:endParaRPr>
                    </a:p>
                    <a:p>
                      <a:pPr lvl="0">
                        <a:buNone/>
                      </a:pPr>
                      <a:r>
                        <a:rPr lang="en-GB" dirty="0" err="1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Skara</a:t>
                      </a:r>
                      <a:r>
                        <a:rPr lang="en-GB" baseline="0" dirty="0">
                          <a:latin typeface="Monster Phonics Regular" panose="02000000000000000000" pitchFamily="50" charset="0"/>
                          <a:cs typeface="Monster Phonics Regular" panose="02000000000000000000" pitchFamily="50" charset="0"/>
                        </a:rPr>
                        <a:t> Brae- Neolithic settlement in the Orkney Islands, Scotland.</a:t>
                      </a:r>
                      <a:endParaRPr lang="en-GB" dirty="0">
                        <a:latin typeface="Monster Phonics Regular" panose="02000000000000000000" pitchFamily="50" charset="0"/>
                        <a:cs typeface="Monster Phonics Regular" panose="02000000000000000000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017586"/>
                  </a:ext>
                </a:extLst>
              </a:tr>
            </a:tbl>
          </a:graphicData>
        </a:graphic>
      </p:graphicFrame>
      <p:pic>
        <p:nvPicPr>
          <p:cNvPr id="1026" name="Picture 2" descr="Charnock Hall Primary Academ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6695" y="62090"/>
            <a:ext cx="3612237" cy="683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6" descr="Image Resul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09561" y="3510463"/>
            <a:ext cx="2557342" cy="199197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62752" y="3510463"/>
            <a:ext cx="2506200" cy="201604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09561" y="2383255"/>
            <a:ext cx="5805726" cy="696829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B620B88D-834C-160F-B154-77F053CDE868}"/>
              </a:ext>
            </a:extLst>
          </p:cNvPr>
          <p:cNvGrpSpPr/>
          <p:nvPr/>
        </p:nvGrpSpPr>
        <p:grpSpPr>
          <a:xfrm>
            <a:off x="7230328" y="619326"/>
            <a:ext cx="168208" cy="1083373"/>
            <a:chOff x="460375" y="585826"/>
            <a:chExt cx="168208" cy="1083373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56651BCC-C6A2-150F-6AF8-8B2431EE7537}"/>
                </a:ext>
              </a:extLst>
            </p:cNvPr>
            <p:cNvSpPr/>
            <p:nvPr/>
          </p:nvSpPr>
          <p:spPr>
            <a:xfrm>
              <a:off x="460375" y="585826"/>
              <a:ext cx="168208" cy="15997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80EF336B-D5F1-D032-4CBD-3E6FF34D1F6A}"/>
                </a:ext>
              </a:extLst>
            </p:cNvPr>
            <p:cNvSpPr/>
            <p:nvPr/>
          </p:nvSpPr>
          <p:spPr>
            <a:xfrm>
              <a:off x="460375" y="810276"/>
              <a:ext cx="168208" cy="15997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C91AE11-C657-1CAB-AF12-B7C4A9FF2EDD}"/>
                </a:ext>
              </a:extLst>
            </p:cNvPr>
            <p:cNvSpPr/>
            <p:nvPr/>
          </p:nvSpPr>
          <p:spPr>
            <a:xfrm>
              <a:off x="460375" y="1034726"/>
              <a:ext cx="168208" cy="15997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88E6FDF-014E-3234-CE19-E63D8AA1A35C}"/>
                </a:ext>
              </a:extLst>
            </p:cNvPr>
            <p:cNvSpPr/>
            <p:nvPr/>
          </p:nvSpPr>
          <p:spPr>
            <a:xfrm>
              <a:off x="460375" y="1284775"/>
              <a:ext cx="168208" cy="15997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448D38F4-7C55-EC99-7751-D21ED8A75C93}"/>
                </a:ext>
              </a:extLst>
            </p:cNvPr>
            <p:cNvSpPr/>
            <p:nvPr/>
          </p:nvSpPr>
          <p:spPr>
            <a:xfrm>
              <a:off x="460375" y="1509225"/>
              <a:ext cx="168208" cy="15997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3826480-9376-ABE6-8F63-75E542EF70FA}"/>
              </a:ext>
            </a:extLst>
          </p:cNvPr>
          <p:cNvGrpSpPr/>
          <p:nvPr/>
        </p:nvGrpSpPr>
        <p:grpSpPr>
          <a:xfrm>
            <a:off x="71471" y="619326"/>
            <a:ext cx="168208" cy="1083373"/>
            <a:chOff x="460375" y="585826"/>
            <a:chExt cx="168208" cy="1083373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AEB2F884-942A-A02C-B0BA-5E1137171661}"/>
                </a:ext>
              </a:extLst>
            </p:cNvPr>
            <p:cNvSpPr/>
            <p:nvPr/>
          </p:nvSpPr>
          <p:spPr>
            <a:xfrm>
              <a:off x="460375" y="585826"/>
              <a:ext cx="168208" cy="15997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CABF6CB5-EADC-546D-DBDE-3A92FA76ECD7}"/>
                </a:ext>
              </a:extLst>
            </p:cNvPr>
            <p:cNvSpPr/>
            <p:nvPr/>
          </p:nvSpPr>
          <p:spPr>
            <a:xfrm>
              <a:off x="460375" y="810276"/>
              <a:ext cx="168208" cy="15997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4BB3F642-AEF9-0BD0-C0C8-A11259B7358C}"/>
                </a:ext>
              </a:extLst>
            </p:cNvPr>
            <p:cNvSpPr/>
            <p:nvPr/>
          </p:nvSpPr>
          <p:spPr>
            <a:xfrm>
              <a:off x="460375" y="1034726"/>
              <a:ext cx="168208" cy="15997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BF3E9E07-7EE0-D1D9-1E51-41D62264BB68}"/>
                </a:ext>
              </a:extLst>
            </p:cNvPr>
            <p:cNvSpPr/>
            <p:nvPr/>
          </p:nvSpPr>
          <p:spPr>
            <a:xfrm>
              <a:off x="460375" y="1284775"/>
              <a:ext cx="168208" cy="15997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0FA47A5E-74BA-A099-7587-C033EC0D1F81}"/>
                </a:ext>
              </a:extLst>
            </p:cNvPr>
            <p:cNvSpPr/>
            <p:nvPr/>
          </p:nvSpPr>
          <p:spPr>
            <a:xfrm>
              <a:off x="460375" y="1509225"/>
              <a:ext cx="168208" cy="159974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066420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289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Monster Phonics Regular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Pratt</dc:creator>
  <cp:lastModifiedBy>Olivia Copley</cp:lastModifiedBy>
  <cp:revision>216</cp:revision>
  <cp:lastPrinted>2023-03-07T10:48:11Z</cp:lastPrinted>
  <dcterms:created xsi:type="dcterms:W3CDTF">2022-04-27T12:42:43Z</dcterms:created>
  <dcterms:modified xsi:type="dcterms:W3CDTF">2025-09-04T06:34:31Z</dcterms:modified>
</cp:coreProperties>
</file>