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99C261-ADCC-3FAB-4B4A-F06EAEE5AF02}" v="107" dt="2022-05-03T21:15:30.956"/>
    <p1510:client id="{721D643D-5C3F-92D5-044E-C649BD6B6D81}" v="1133" dt="2022-05-05T13:42:09.083"/>
    <p1510:client id="{948036D0-EB45-8F8C-F24E-7E488F8F2C91}" v="1813" dt="2022-05-06T13:36:05.4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5" d="100"/>
          <a:sy n="85" d="100"/>
        </p:scale>
        <p:origin x="5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cdfbd0984a84c2c17c84e4adac2fa6553a0a2ecac7e2064c2be5341db52e7bb5::" providerId="AD" clId="Web-{948036D0-EB45-8F8C-F24E-7E488F8F2C91}"/>
    <pc:docChg chg="modSld">
      <pc:chgData name="Guest User" userId="S::urn:spo:anon#cdfbd0984a84c2c17c84e4adac2fa6553a0a2ecac7e2064c2be5341db52e7bb5::" providerId="AD" clId="Web-{948036D0-EB45-8F8C-F24E-7E488F8F2C91}" dt="2022-05-06T13:35:59.570" v="1809"/>
      <pc:docMkLst>
        <pc:docMk/>
      </pc:docMkLst>
      <pc:sldChg chg="modSp">
        <pc:chgData name="Guest User" userId="S::urn:spo:anon#cdfbd0984a84c2c17c84e4adac2fa6553a0a2ecac7e2064c2be5341db52e7bb5::" providerId="AD" clId="Web-{948036D0-EB45-8F8C-F24E-7E488F8F2C91}" dt="2022-05-06T13:35:59.570" v="1809"/>
        <pc:sldMkLst>
          <pc:docMk/>
          <pc:sldMk cId="2066420587" sldId="256"/>
        </pc:sldMkLst>
        <pc:graphicFrameChg chg="mod modGraphic">
          <ac:chgData name="Guest User" userId="S::urn:spo:anon#cdfbd0984a84c2c17c84e4adac2fa6553a0a2ecac7e2064c2be5341db52e7bb5::" providerId="AD" clId="Web-{948036D0-EB45-8F8C-F24E-7E488F8F2C91}" dt="2022-05-06T13:35:59.570" v="1809"/>
          <ac:graphicFrameMkLst>
            <pc:docMk/>
            <pc:sldMk cId="2066420587" sldId="256"/>
            <ac:graphicFrameMk id="5" creationId="{F1AE398D-3D8D-4000-9821-E537538B890A}"/>
          </ac:graphicFrameMkLst>
        </pc:graphicFrameChg>
      </pc:sldChg>
    </pc:docChg>
  </pc:docChgLst>
  <pc:docChgLst>
    <pc:chgData name="Katie Pratt" userId="S::kpratt@dunston.derbyshire.sch.uk::e79e683b-7265-4fd8-83ee-256ed80c3a02" providerId="AD" clId="Web-{6399C261-ADCC-3FAB-4B4A-F06EAEE5AF02}"/>
    <pc:docChg chg="modSld">
      <pc:chgData name="Katie Pratt" userId="S::kpratt@dunston.derbyshire.sch.uk::e79e683b-7265-4fd8-83ee-256ed80c3a02" providerId="AD" clId="Web-{6399C261-ADCC-3FAB-4B4A-F06EAEE5AF02}" dt="2022-05-03T21:15:30.956" v="72"/>
      <pc:docMkLst>
        <pc:docMk/>
      </pc:docMkLst>
      <pc:sldChg chg="addSp delSp modSp">
        <pc:chgData name="Katie Pratt" userId="S::kpratt@dunston.derbyshire.sch.uk::e79e683b-7265-4fd8-83ee-256ed80c3a02" providerId="AD" clId="Web-{6399C261-ADCC-3FAB-4B4A-F06EAEE5AF02}" dt="2022-05-03T21:15:30.956" v="72"/>
        <pc:sldMkLst>
          <pc:docMk/>
          <pc:sldMk cId="2066420587" sldId="256"/>
        </pc:sldMkLst>
        <pc:spChg chg="add del">
          <ac:chgData name="Katie Pratt" userId="S::kpratt@dunston.derbyshire.sch.uk::e79e683b-7265-4fd8-83ee-256ed80c3a02" providerId="AD" clId="Web-{6399C261-ADCC-3FAB-4B4A-F06EAEE5AF02}" dt="2022-05-03T21:13:59.856" v="53"/>
          <ac:spMkLst>
            <pc:docMk/>
            <pc:sldMk cId="2066420587" sldId="256"/>
            <ac:spMk id="2" creationId="{CC2479EF-B8B1-8C35-A6C8-BE05DE93D5B4}"/>
          </ac:spMkLst>
        </pc:spChg>
        <pc:spChg chg="add mod">
          <ac:chgData name="Katie Pratt" userId="S::kpratt@dunston.derbyshire.sch.uk::e79e683b-7265-4fd8-83ee-256ed80c3a02" providerId="AD" clId="Web-{6399C261-ADCC-3FAB-4B4A-F06EAEE5AF02}" dt="2022-05-03T21:12:55.290" v="23" actId="14100"/>
          <ac:spMkLst>
            <pc:docMk/>
            <pc:sldMk cId="2066420587" sldId="256"/>
            <ac:spMk id="3" creationId="{01A386B1-7C89-76BA-3D39-831302446832}"/>
          </ac:spMkLst>
        </pc:spChg>
        <pc:spChg chg="add mod">
          <ac:chgData name="Katie Pratt" userId="S::kpratt@dunston.derbyshire.sch.uk::e79e683b-7265-4fd8-83ee-256ed80c3a02" providerId="AD" clId="Web-{6399C261-ADCC-3FAB-4B4A-F06EAEE5AF02}" dt="2022-05-03T21:14:21.639" v="58" actId="1076"/>
          <ac:spMkLst>
            <pc:docMk/>
            <pc:sldMk cId="2066420587" sldId="256"/>
            <ac:spMk id="24" creationId="{EF0A052C-36D6-1C5A-6303-59CF2767BCC3}"/>
          </ac:spMkLst>
        </pc:spChg>
        <pc:graphicFrameChg chg="mod modGraphic">
          <ac:chgData name="Katie Pratt" userId="S::kpratt@dunston.derbyshire.sch.uk::e79e683b-7265-4fd8-83ee-256ed80c3a02" providerId="AD" clId="Web-{6399C261-ADCC-3FAB-4B4A-F06EAEE5AF02}" dt="2022-05-03T21:15:30.956" v="72"/>
          <ac:graphicFrameMkLst>
            <pc:docMk/>
            <pc:sldMk cId="2066420587" sldId="256"/>
            <ac:graphicFrameMk id="5" creationId="{F1AE398D-3D8D-4000-9821-E537538B890A}"/>
          </ac:graphicFrameMkLst>
        </pc:graphicFrameChg>
        <pc:picChg chg="mod">
          <ac:chgData name="Katie Pratt" userId="S::kpratt@dunston.derbyshire.sch.uk::e79e683b-7265-4fd8-83ee-256ed80c3a02" providerId="AD" clId="Web-{6399C261-ADCC-3FAB-4B4A-F06EAEE5AF02}" dt="2022-05-03T21:14:26.327" v="59" actId="14100"/>
          <ac:picMkLst>
            <pc:docMk/>
            <pc:sldMk cId="2066420587" sldId="256"/>
            <ac:picMk id="4" creationId="{76338ECF-3813-4BDD-B9E0-2437A19563EB}"/>
          </ac:picMkLst>
        </pc:picChg>
        <pc:picChg chg="mod modCrop">
          <ac:chgData name="Katie Pratt" userId="S::kpratt@dunston.derbyshire.sch.uk::e79e683b-7265-4fd8-83ee-256ed80c3a02" providerId="AD" clId="Web-{6399C261-ADCC-3FAB-4B4A-F06EAEE5AF02}" dt="2022-05-03T21:15:15.049" v="65" actId="1076"/>
          <ac:picMkLst>
            <pc:docMk/>
            <pc:sldMk cId="2066420587" sldId="256"/>
            <ac:picMk id="6" creationId="{BCDB6F8D-EF61-4C62-B6B8-7A5CCB2A3DA1}"/>
          </ac:picMkLst>
        </pc:picChg>
      </pc:sldChg>
    </pc:docChg>
  </pc:docChgLst>
  <pc:docChgLst>
    <pc:chgData name="Guest User" userId="S::urn:spo:anon#cdfbd0984a84c2c17c84e4adac2fa6553a0a2ecac7e2064c2be5341db52e7bb5::" providerId="AD" clId="Web-{721D643D-5C3F-92D5-044E-C649BD6B6D81}"/>
    <pc:docChg chg="modSld">
      <pc:chgData name="Guest User" userId="S::urn:spo:anon#cdfbd0984a84c2c17c84e4adac2fa6553a0a2ecac7e2064c2be5341db52e7bb5::" providerId="AD" clId="Web-{721D643D-5C3F-92D5-044E-C649BD6B6D81}" dt="2022-05-05T13:42:07.723" v="1129"/>
      <pc:docMkLst>
        <pc:docMk/>
      </pc:docMkLst>
      <pc:sldChg chg="modSp">
        <pc:chgData name="Guest User" userId="S::urn:spo:anon#cdfbd0984a84c2c17c84e4adac2fa6553a0a2ecac7e2064c2be5341db52e7bb5::" providerId="AD" clId="Web-{721D643D-5C3F-92D5-044E-C649BD6B6D81}" dt="2022-05-05T13:42:07.723" v="1129"/>
        <pc:sldMkLst>
          <pc:docMk/>
          <pc:sldMk cId="2066420587" sldId="256"/>
        </pc:sldMkLst>
        <pc:graphicFrameChg chg="mod modGraphic">
          <ac:chgData name="Guest User" userId="S::urn:spo:anon#cdfbd0984a84c2c17c84e4adac2fa6553a0a2ecac7e2064c2be5341db52e7bb5::" providerId="AD" clId="Web-{721D643D-5C3F-92D5-044E-C649BD6B6D81}" dt="2022-05-05T13:42:07.723" v="1129"/>
          <ac:graphicFrameMkLst>
            <pc:docMk/>
            <pc:sldMk cId="2066420587" sldId="256"/>
            <ac:graphicFrameMk id="5" creationId="{F1AE398D-3D8D-4000-9821-E537538B890A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E3595-072B-47D5-82F8-4F517E98D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2B58C3-6356-4D45-8C4C-BC398AFF3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73818-F4C7-4088-A695-F14EA8F9D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042D0-A711-43E8-B3AB-E531A47C9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EAAEE-11ED-44A1-B048-A26393C8F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163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65CDF-CB55-4504-BE77-4D89DA2CD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ECCEAC-FD01-4334-B03D-0A84DCF99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355C8-C2B0-4C72-A1B4-35652373D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DF0BB-A1BF-4330-B7FB-5A3655645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8273B-3BA7-46E7-AC83-5140326FF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68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54EE08-EE12-4AFE-ACA3-2ED0757D4A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5524F0-DB15-4BEE-B5BA-D047BB444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3E974-E478-45C1-9755-5462C302F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0C809-FCE3-429D-9EAD-4C2594BC0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EC198E-DD04-4AFA-BC00-59624207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786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DA81D-0886-4249-BFC0-34E1D27DF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BFF39-495E-4F58-95BF-55057C2A7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B45F8-32EF-4989-8AF8-7B7E84AC1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52146-81E7-47FD-A213-5E3EE79F5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DFF5D-4EDE-4C71-BC7B-CAECCF795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3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7B1A5-77A5-4906-A621-8C0C90E4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D1ED78-AC60-4633-B527-8D1FBE780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5B43C-15DE-4B83-B06F-B7C611A68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D038E-945E-4C96-88F2-07B02B112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C92B0-6543-47BF-B318-1E30BD1B8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03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A7529-688C-4BFA-9A92-17F50ABEC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A0813-FECC-4847-92E6-28A1421F41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2FE807-DBAC-4C36-B736-02B00237B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13513-940B-49F4-9DCF-FC9A0F935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088EA5-8548-4540-B1D7-B2C80A295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CDEF00-B583-4FAB-B150-A9B41AC9B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310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4D122-ED38-4048-B98B-1D7115BDD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5246D-E4CA-4B33-843B-4FA4F9928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060331-9250-4D83-84A2-4B8D14AC0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124D0A-3649-4D01-8CC1-790D93AE57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6A0426-DBC2-4ACD-AA3F-7C0E7E7700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9A19D9-A531-4F81-89EC-09105DB88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9B7B5-7FE0-4092-A53A-A46B186F8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BA6EB6-E272-45A8-AC97-85056F58F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83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E83C6-C6D4-489B-9A0D-893735193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02FC1E-0E3E-4026-8754-ABF934718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A10935-8E6C-458C-9E16-28F79A28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2F754C-10A4-42BF-85AD-0BF7A0855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739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8D9073-8A12-4221-9157-E0A72C5FC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B8D364-2DBA-438D-8AF4-D079535C3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26A339-AB5C-4365-BE8E-AC5E7B610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8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47F85-6F7C-487E-A370-130F9BDE8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F726F-241B-421F-A1AC-2AECFB8A8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732E44-7643-40F2-9DA3-463B5F75F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BB3DED-9748-4A9E-BFEC-3C78EC9A1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4D1F4-AD0E-4095-A65A-A6DD05120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10AD6-573A-45C0-A17F-092B145CD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68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790C2-0396-465E-AF3B-4A83EDD88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E14F92-31E8-4B11-8A54-289B6029EF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A72611-F190-444E-ABAF-E4B85AD8C1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FB8E4-29AD-4F84-9BEA-5A7A92BBC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1A2D8-17C1-4BC8-9C6A-9FA072DEF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35081-4801-4C2C-8F9B-1815D3F52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542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CEA9F-121F-4646-BEA2-BA4BF2E7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51CA9-3CF4-48D3-8F5A-C68702784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33F59-A0DB-4812-978D-E01AAD7254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4816F-AF23-42BF-AA29-1258DF4682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D92F1-C6B5-4A47-8264-91715E79A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7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1AE398D-3D8D-4000-9821-E537538B89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464751"/>
              </p:ext>
            </p:extLst>
          </p:nvPr>
        </p:nvGraphicFramePr>
        <p:xfrm>
          <a:off x="10101" y="7937"/>
          <a:ext cx="12181899" cy="69224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1450">
                  <a:extLst>
                    <a:ext uri="{9D8B030D-6E8A-4147-A177-3AD203B41FA5}">
                      <a16:colId xmlns:a16="http://schemas.microsoft.com/office/drawing/2014/main" val="4081131374"/>
                    </a:ext>
                  </a:extLst>
                </a:gridCol>
                <a:gridCol w="3379625">
                  <a:extLst>
                    <a:ext uri="{9D8B030D-6E8A-4147-A177-3AD203B41FA5}">
                      <a16:colId xmlns:a16="http://schemas.microsoft.com/office/drawing/2014/main" val="3695884386"/>
                    </a:ext>
                  </a:extLst>
                </a:gridCol>
                <a:gridCol w="690525">
                  <a:extLst>
                    <a:ext uri="{9D8B030D-6E8A-4147-A177-3AD203B41FA5}">
                      <a16:colId xmlns:a16="http://schemas.microsoft.com/office/drawing/2014/main" val="2728315282"/>
                    </a:ext>
                  </a:extLst>
                </a:gridCol>
                <a:gridCol w="2701491">
                  <a:extLst>
                    <a:ext uri="{9D8B030D-6E8A-4147-A177-3AD203B41FA5}">
                      <a16:colId xmlns:a16="http://schemas.microsoft.com/office/drawing/2014/main" val="2783911045"/>
                    </a:ext>
                  </a:extLst>
                </a:gridCol>
                <a:gridCol w="1296166">
                  <a:extLst>
                    <a:ext uri="{9D8B030D-6E8A-4147-A177-3AD203B41FA5}">
                      <a16:colId xmlns:a16="http://schemas.microsoft.com/office/drawing/2014/main" val="100596991"/>
                    </a:ext>
                  </a:extLst>
                </a:gridCol>
                <a:gridCol w="3002642">
                  <a:extLst>
                    <a:ext uri="{9D8B030D-6E8A-4147-A177-3AD203B41FA5}">
                      <a16:colId xmlns:a16="http://schemas.microsoft.com/office/drawing/2014/main" val="2194808496"/>
                    </a:ext>
                  </a:extLst>
                </a:gridCol>
              </a:tblGrid>
              <a:tr h="2537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Year 6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Subject: History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Unit Title: Benin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 Title: The Amazon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 gridSpan="2">
                  <a:txBody>
                    <a:bodyPr/>
                    <a:lstStyle/>
                    <a:p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118108"/>
                  </a:ext>
                </a:extLst>
              </a:tr>
              <a:tr h="475690">
                <a:tc rowSpan="2" gridSpan="4"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Knowledge statements:</a:t>
                      </a:r>
                      <a:endParaRPr lang="en-GB" sz="1600" kern="1200" dirty="0">
                        <a:solidFill>
                          <a:schemeClr val="tx1"/>
                        </a:solidFill>
                        <a:effectLst/>
                        <a:latin typeface="Monster Phonics Regular" panose="02000000000000000000" pitchFamily="50" charset="0"/>
                        <a:ea typeface="+mn-ea"/>
                        <a:cs typeface="Monster Phonics Regular" panose="02000000000000000000" pitchFamily="50" charset="0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I can use knowledge to describe the individual and special features of past societies and times.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I can give reasons why changes have occurred using historical knowledge and evidence.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2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</a:t>
                      </a: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 can make connections, draw contrasts and identify trends in two or more periods of history, to improve historical perspective.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1100" kern="1200" baseline="0" dirty="0">
                        <a:solidFill>
                          <a:schemeClr val="tx1"/>
                        </a:solidFill>
                        <a:effectLst/>
                        <a:latin typeface="Monster Phonics Regular" panose="02000000000000000000" pitchFamily="50" charset="0"/>
                        <a:ea typeface="+mn-ea"/>
                        <a:cs typeface="Monster Phonics Regular" panose="02000000000000000000" pitchFamily="50" charset="0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05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 I can use in context and understand terms relating to different types of history (e.g. cultural, economic, political, religious and social).</a:t>
                      </a: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140606"/>
                  </a:ext>
                </a:extLst>
              </a:tr>
              <a:tr h="1132044"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are Historians: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can put historical events in</a:t>
                      </a:r>
                      <a:r>
                        <a:rPr lang="en-GB" sz="1400" b="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chronological order.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can use common words and phrases to speak about the past.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can talk about significant historical people.</a:t>
                      </a:r>
                      <a:endParaRPr lang="en-GB" sz="1400" b="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220443"/>
                  </a:ext>
                </a:extLst>
              </a:tr>
              <a:tr h="1995973">
                <a:tc rowSpan="2" gridSpan="3"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Key vocabulary: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kern="1200" dirty="0" err="1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O</a:t>
                      </a:r>
                      <a:r>
                        <a:rPr lang="en-GB" sz="1600" b="1" kern="1200" dirty="0" err="1">
                          <a:solidFill>
                            <a:schemeClr val="accent4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g</a:t>
                      </a:r>
                      <a:r>
                        <a:rPr lang="en-GB" sz="1600" b="1" kern="1200" dirty="0" err="1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is</a:t>
                      </a:r>
                      <a:r>
                        <a:rPr lang="en-GB" sz="1600" b="1" kern="1200" dirty="0" err="1">
                          <a:solidFill>
                            <a:srgbClr val="FF00FF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o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- The title used by the early rulers of </a:t>
                      </a:r>
                      <a:r>
                        <a:rPr lang="en-GB" sz="1600" b="1" kern="1200" dirty="0" err="1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Igodomigodo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. It means ‘kings of the sky’. It is thought that there were around 31 </a:t>
                      </a:r>
                      <a:r>
                        <a:rPr lang="en-GB" sz="1600" b="1" kern="1200" dirty="0" err="1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Ogiso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rulers.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Ob</a:t>
                      </a:r>
                      <a:r>
                        <a:rPr lang="en-GB" sz="1600" b="1" kern="1200" dirty="0">
                          <a:solidFill>
                            <a:schemeClr val="accent4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- The title used by Eweka and subsequent rulers. </a:t>
                      </a:r>
                      <a:r>
                        <a:rPr lang="en-GB" sz="1600" b="1" kern="1200" dirty="0">
                          <a:solidFill>
                            <a:srgbClr val="7030A0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Ew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eka was from the Yoruba people and Oba is the Yoruba word for ‘king’.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Ed</a:t>
                      </a:r>
                      <a:r>
                        <a:rPr lang="en-GB" sz="1600" b="1" kern="1200" dirty="0">
                          <a:solidFill>
                            <a:srgbClr val="FF00FF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o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- The name given to the Kingdom of </a:t>
                      </a:r>
                      <a:r>
                        <a:rPr lang="en-GB" sz="1600" b="1" kern="1200" dirty="0" err="1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Igodomigodo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by Ob</a:t>
                      </a:r>
                      <a:r>
                        <a:rPr lang="en-GB" sz="1600" b="1" kern="1200" dirty="0">
                          <a:solidFill>
                            <a:schemeClr val="accent4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Eweka. The people also became known as the Edo people.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Yor</a:t>
                      </a:r>
                      <a:r>
                        <a:rPr lang="en-GB" sz="1600" b="1" kern="1200" dirty="0">
                          <a:solidFill>
                            <a:srgbClr val="00B0F0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u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b</a:t>
                      </a:r>
                      <a:r>
                        <a:rPr lang="en-GB" sz="1600" b="1" kern="1200" dirty="0">
                          <a:solidFill>
                            <a:schemeClr val="accent4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- The name of the people from the holy city of Ife. The histories of the Edo and Yoruba people are closely linked.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kern="1200" dirty="0" err="1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Ohen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- A priest who performed religious ceremonies.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Animist - People who believe that humans, animals and objects all have souls or spirits. 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Brass - A yellowy metal made of a mixture of copper and zinc.</a:t>
                      </a: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GB" sz="16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Timeline:</a:t>
                      </a:r>
                    </a:p>
                    <a:p>
                      <a:r>
                        <a:rPr lang="en-GB" sz="14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900</a:t>
                      </a:r>
                      <a:r>
                        <a:rPr lang="en-GB" sz="14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Benin Kingdom is first established when small villages join together in a conglomerate. </a:t>
                      </a:r>
                    </a:p>
                    <a:p>
                      <a:r>
                        <a:rPr lang="en-GB" sz="14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900 – 1400 </a:t>
                      </a:r>
                      <a:r>
                        <a:rPr lang="en-GB" sz="14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An enormous earthen moat is built around the Kingdom boundaries. </a:t>
                      </a:r>
                    </a:p>
                    <a:p>
                      <a:r>
                        <a:rPr lang="en-GB" sz="14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1180</a:t>
                      </a:r>
                      <a:r>
                        <a:rPr lang="en-GB" sz="14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The first dynasty of </a:t>
                      </a:r>
                      <a:r>
                        <a:rPr lang="en-GB" sz="1400" dirty="0" err="1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Ogiso</a:t>
                      </a:r>
                      <a:r>
                        <a:rPr lang="en-GB" sz="14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kings ends and the </a:t>
                      </a:r>
                      <a:r>
                        <a:rPr lang="en-GB" sz="1400" dirty="0" err="1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Obas</a:t>
                      </a:r>
                      <a:r>
                        <a:rPr lang="en-GB" sz="14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begin their rule. </a:t>
                      </a:r>
                    </a:p>
                    <a:p>
                      <a:r>
                        <a:rPr lang="en-GB" sz="14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1440</a:t>
                      </a:r>
                      <a:r>
                        <a:rPr lang="en-GB" sz="14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Benin begins to expand and thrive under the rule of Oba </a:t>
                      </a:r>
                      <a:r>
                        <a:rPr lang="en-GB" sz="1400" dirty="0" err="1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Ewuare</a:t>
                      </a:r>
                      <a:r>
                        <a:rPr lang="en-GB" sz="14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the Great. </a:t>
                      </a:r>
                    </a:p>
                    <a:p>
                      <a:r>
                        <a:rPr lang="en-GB" sz="14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1514</a:t>
                      </a:r>
                      <a:r>
                        <a:rPr lang="en-GB" sz="14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Oba </a:t>
                      </a:r>
                      <a:r>
                        <a:rPr lang="en-GB" sz="1400" dirty="0" err="1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Esigie</a:t>
                      </a:r>
                      <a:r>
                        <a:rPr lang="en-GB" sz="14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sets up trading links with Portuguese and other European visitors. </a:t>
                      </a:r>
                    </a:p>
                    <a:p>
                      <a:r>
                        <a:rPr lang="en-GB" sz="14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1700</a:t>
                      </a:r>
                      <a:r>
                        <a:rPr lang="en-GB" sz="14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Benin Kingdom enters a period of decline due to a series of civil wars and the abolition of the slave trade with Europe.</a:t>
                      </a:r>
                    </a:p>
                    <a:p>
                      <a:r>
                        <a:rPr lang="en-GB" sz="14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1897</a:t>
                      </a:r>
                      <a:r>
                        <a:rPr lang="en-GB" sz="14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Benin City is destroyed by British troops and Benin comes under Britain’s control.</a:t>
                      </a:r>
                      <a:endParaRPr lang="en-GB" sz="1400" b="1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965539"/>
                  </a:ext>
                </a:extLst>
              </a:tr>
              <a:tr h="2992653">
                <a:tc gridSpan="3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017586"/>
                  </a:ext>
                </a:extLst>
              </a:tr>
            </a:tbl>
          </a:graphicData>
        </a:graphic>
      </p:graphicFrame>
      <p:pic>
        <p:nvPicPr>
          <p:cNvPr id="1026" name="Picture 2" descr="Charnock Hall Primary Acade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6695" y="62090"/>
            <a:ext cx="3612237" cy="683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6" descr="Image Resul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7679" y="4187701"/>
            <a:ext cx="2683198" cy="26702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99855" y="4282449"/>
            <a:ext cx="1335360" cy="246751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320AF5F6-B840-CE87-19EA-7813A2FCC88E}"/>
              </a:ext>
            </a:extLst>
          </p:cNvPr>
          <p:cNvSpPr/>
          <p:nvPr/>
        </p:nvSpPr>
        <p:spPr>
          <a:xfrm>
            <a:off x="155575" y="609287"/>
            <a:ext cx="168208" cy="15997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24742AD-A0F4-C737-ED11-35D217ACBFA0}"/>
              </a:ext>
            </a:extLst>
          </p:cNvPr>
          <p:cNvSpPr/>
          <p:nvPr/>
        </p:nvSpPr>
        <p:spPr>
          <a:xfrm>
            <a:off x="158266" y="968673"/>
            <a:ext cx="168208" cy="15997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C5295C-76F1-11A8-323F-9FEA6E4FA158}"/>
              </a:ext>
            </a:extLst>
          </p:cNvPr>
          <p:cNvSpPr/>
          <p:nvPr/>
        </p:nvSpPr>
        <p:spPr>
          <a:xfrm>
            <a:off x="150963" y="1328060"/>
            <a:ext cx="168208" cy="15997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5CB5D7C-C181-DE07-E81F-8653E6E7CA50}"/>
              </a:ext>
            </a:extLst>
          </p:cNvPr>
          <p:cNvSpPr/>
          <p:nvPr/>
        </p:nvSpPr>
        <p:spPr>
          <a:xfrm>
            <a:off x="6500228" y="592792"/>
            <a:ext cx="168208" cy="15997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47AA26C-7EA9-B70E-EE02-1BD4B8598A09}"/>
              </a:ext>
            </a:extLst>
          </p:cNvPr>
          <p:cNvSpPr/>
          <p:nvPr/>
        </p:nvSpPr>
        <p:spPr>
          <a:xfrm>
            <a:off x="6500228" y="881718"/>
            <a:ext cx="168208" cy="15997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CE31BFA-DAAF-D803-079C-EA8DCC512014}"/>
              </a:ext>
            </a:extLst>
          </p:cNvPr>
          <p:cNvSpPr/>
          <p:nvPr/>
        </p:nvSpPr>
        <p:spPr>
          <a:xfrm>
            <a:off x="7671301" y="1308236"/>
            <a:ext cx="168208" cy="15997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E48616E-29CE-E122-4F7D-72FC15D2BB6F}"/>
              </a:ext>
            </a:extLst>
          </p:cNvPr>
          <p:cNvSpPr/>
          <p:nvPr/>
        </p:nvSpPr>
        <p:spPr>
          <a:xfrm>
            <a:off x="7671301" y="1665459"/>
            <a:ext cx="168208" cy="15997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A7544BA-19B1-02DD-9A74-51EEE77F2689}"/>
              </a:ext>
            </a:extLst>
          </p:cNvPr>
          <p:cNvSpPr/>
          <p:nvPr/>
        </p:nvSpPr>
        <p:spPr>
          <a:xfrm>
            <a:off x="155575" y="1644221"/>
            <a:ext cx="168208" cy="15997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420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401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Monster Phonics Regular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Pratt</dc:creator>
  <cp:lastModifiedBy>Imogen Lloyd</cp:lastModifiedBy>
  <cp:revision>218</cp:revision>
  <cp:lastPrinted>2023-03-07T10:48:11Z</cp:lastPrinted>
  <dcterms:created xsi:type="dcterms:W3CDTF">2022-04-27T12:42:43Z</dcterms:created>
  <dcterms:modified xsi:type="dcterms:W3CDTF">2026-03-17T16:38:10Z</dcterms:modified>
</cp:coreProperties>
</file>