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5" d="100"/>
          <a:sy n="85" d="100"/>
        </p:scale>
        <p:origin x="59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C81837-2E48-4DA4-B18A-60C8AAB43C9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401FC38-A7F3-46B3-9E29-52C6EB0CB9B4}">
      <dgm:prSet phldrT="[Text]"/>
      <dgm:spPr/>
      <dgm:t>
        <a:bodyPr/>
        <a:lstStyle/>
        <a:p>
          <a:r>
            <a:rPr lang="en-GB" dirty="0"/>
            <a:t>Roman Britain</a:t>
          </a:r>
        </a:p>
      </dgm:t>
    </dgm:pt>
    <dgm:pt modelId="{66541533-C6B2-4E26-BCBC-37D1953D1BF8}" type="parTrans" cxnId="{68A3F198-BFF9-453A-B619-7BD1B0CCC014}">
      <dgm:prSet/>
      <dgm:spPr/>
      <dgm:t>
        <a:bodyPr/>
        <a:lstStyle/>
        <a:p>
          <a:endParaRPr lang="en-GB"/>
        </a:p>
      </dgm:t>
    </dgm:pt>
    <dgm:pt modelId="{7CFB6999-1BC4-4F2C-9C1B-AE996175AD45}" type="sibTrans" cxnId="{68A3F198-BFF9-453A-B619-7BD1B0CCC014}">
      <dgm:prSet/>
      <dgm:spPr/>
      <dgm:t>
        <a:bodyPr/>
        <a:lstStyle/>
        <a:p>
          <a:endParaRPr lang="en-GB"/>
        </a:p>
      </dgm:t>
    </dgm:pt>
    <dgm:pt modelId="{8E6391BD-F062-4ED9-8DAE-B2AAEAF5EB2B}">
      <dgm:prSet phldrT="[Text]" custT="1"/>
      <dgm:spPr/>
      <dgm:t>
        <a:bodyPr/>
        <a:lstStyle/>
        <a:p>
          <a:r>
            <a:rPr lang="en-GB" sz="1000" dirty="0">
              <a:latin typeface="Monster Phonics Regular" panose="02000000000000000000" pitchFamily="50" charset="0"/>
              <a:cs typeface="Monster Phonics Regular" panose="02000000000000000000" pitchFamily="50" charset="0"/>
            </a:rPr>
            <a:t>55-54BC – First and second invasion of Britain by Caesar</a:t>
          </a:r>
        </a:p>
      </dgm:t>
    </dgm:pt>
    <dgm:pt modelId="{6E4835C2-F68D-4232-96E4-2159BD3B45B5}" type="parTrans" cxnId="{5326CEF2-F9E1-48A1-93B4-3750A6ACC0E1}">
      <dgm:prSet/>
      <dgm:spPr/>
      <dgm:t>
        <a:bodyPr/>
        <a:lstStyle/>
        <a:p>
          <a:endParaRPr lang="en-GB"/>
        </a:p>
      </dgm:t>
    </dgm:pt>
    <dgm:pt modelId="{46C01920-89D4-4F6D-AE3C-2FC5F189E7DD}" type="sibTrans" cxnId="{5326CEF2-F9E1-48A1-93B4-3750A6ACC0E1}">
      <dgm:prSet/>
      <dgm:spPr/>
      <dgm:t>
        <a:bodyPr/>
        <a:lstStyle/>
        <a:p>
          <a:endParaRPr lang="en-GB"/>
        </a:p>
      </dgm:t>
    </dgm:pt>
    <dgm:pt modelId="{1221DFA0-446B-4CE0-9986-4D9A5B5353F5}">
      <dgm:prSet phldrT="[Text]" custT="1"/>
      <dgm:spPr/>
      <dgm:t>
        <a:bodyPr/>
        <a:lstStyle/>
        <a:p>
          <a:r>
            <a:rPr lang="en-GB" sz="1000" dirty="0">
              <a:latin typeface="Monster Phonics Regular" panose="02000000000000000000" pitchFamily="50" charset="0"/>
              <a:cs typeface="Monster Phonics Regular" panose="02000000000000000000" pitchFamily="50" charset="0"/>
            </a:rPr>
            <a:t>AD43 – Claudius invades and conquers Britain.</a:t>
          </a:r>
        </a:p>
      </dgm:t>
    </dgm:pt>
    <dgm:pt modelId="{F0137705-617B-4570-A263-E19781A2E138}" type="parTrans" cxnId="{EFC4A328-3E0C-426D-AF77-134BE6C6C8A3}">
      <dgm:prSet/>
      <dgm:spPr/>
      <dgm:t>
        <a:bodyPr/>
        <a:lstStyle/>
        <a:p>
          <a:endParaRPr lang="en-GB"/>
        </a:p>
      </dgm:t>
    </dgm:pt>
    <dgm:pt modelId="{4D93ADF0-66B8-4EDA-A7AA-C89C8F76852D}" type="sibTrans" cxnId="{EFC4A328-3E0C-426D-AF77-134BE6C6C8A3}">
      <dgm:prSet/>
      <dgm:spPr/>
      <dgm:t>
        <a:bodyPr/>
        <a:lstStyle/>
        <a:p>
          <a:endParaRPr lang="en-GB"/>
        </a:p>
      </dgm:t>
    </dgm:pt>
    <dgm:pt modelId="{D2D0A156-CC87-4764-951C-DFFEE3DFC932}">
      <dgm:prSet phldrT="[Text]" custT="1"/>
      <dgm:spPr/>
      <dgm:t>
        <a:bodyPr/>
        <a:lstStyle/>
        <a:p>
          <a:r>
            <a:rPr lang="en-GB" sz="1000" dirty="0">
              <a:latin typeface="Monster Phonics Regular" panose="02000000000000000000" pitchFamily="50" charset="0"/>
              <a:cs typeface="Monster Phonics Regular" panose="02000000000000000000" pitchFamily="50" charset="0"/>
            </a:rPr>
            <a:t>AD60-61 – Boudica rebels against Roman rule. </a:t>
          </a:r>
        </a:p>
      </dgm:t>
    </dgm:pt>
    <dgm:pt modelId="{ECDB21E7-D5B1-4D3B-973B-2E48446A11D0}" type="parTrans" cxnId="{DED10E87-A2E3-43D6-9E45-E4B3CD9A1085}">
      <dgm:prSet/>
      <dgm:spPr/>
      <dgm:t>
        <a:bodyPr/>
        <a:lstStyle/>
        <a:p>
          <a:endParaRPr lang="en-GB"/>
        </a:p>
      </dgm:t>
    </dgm:pt>
    <dgm:pt modelId="{7179D3B5-0233-4DF2-831C-2DF303854BC7}" type="sibTrans" cxnId="{DED10E87-A2E3-43D6-9E45-E4B3CD9A1085}">
      <dgm:prSet/>
      <dgm:spPr/>
      <dgm:t>
        <a:bodyPr/>
        <a:lstStyle/>
        <a:p>
          <a:endParaRPr lang="en-GB"/>
        </a:p>
      </dgm:t>
    </dgm:pt>
    <dgm:pt modelId="{D3DC67F7-4C54-4D8A-B19B-255FFF53EA76}">
      <dgm:prSet phldrT="[Text]" custT="1"/>
      <dgm:spPr/>
      <dgm:t>
        <a:bodyPr/>
        <a:lstStyle/>
        <a:p>
          <a:r>
            <a:rPr lang="en-GB" sz="1000" dirty="0">
              <a:latin typeface="Monster Phonics Regular" panose="02000000000000000000" pitchFamily="50" charset="0"/>
              <a:cs typeface="Monster Phonics Regular" panose="02000000000000000000" pitchFamily="50" charset="0"/>
            </a:rPr>
            <a:t>AD122 – Hadrian’s wall is built.</a:t>
          </a:r>
        </a:p>
      </dgm:t>
    </dgm:pt>
    <dgm:pt modelId="{3384BDE0-02E4-4BBB-8AA1-8A144297FFDD}" type="parTrans" cxnId="{0FEE0D3C-AFB0-4DE6-9ACD-31C4C722070D}">
      <dgm:prSet/>
      <dgm:spPr/>
      <dgm:t>
        <a:bodyPr/>
        <a:lstStyle/>
        <a:p>
          <a:endParaRPr lang="en-GB"/>
        </a:p>
      </dgm:t>
    </dgm:pt>
    <dgm:pt modelId="{9BBF2B0B-D3B2-4B53-B8F2-2FD1350D1DE7}" type="sibTrans" cxnId="{0FEE0D3C-AFB0-4DE6-9ACD-31C4C722070D}">
      <dgm:prSet/>
      <dgm:spPr/>
      <dgm:t>
        <a:bodyPr/>
        <a:lstStyle/>
        <a:p>
          <a:endParaRPr lang="en-GB"/>
        </a:p>
      </dgm:t>
    </dgm:pt>
    <dgm:pt modelId="{FC5FC24F-E892-4055-B826-5ECE94E5DB6A}">
      <dgm:prSet phldrT="[Text]" custT="1"/>
      <dgm:spPr/>
      <dgm:t>
        <a:bodyPr/>
        <a:lstStyle/>
        <a:p>
          <a:r>
            <a:rPr lang="en-GB" sz="1000" dirty="0">
              <a:latin typeface="Monster Phonics Regular" panose="02000000000000000000" pitchFamily="50" charset="0"/>
              <a:cs typeface="Monster Phonics Regular" panose="02000000000000000000" pitchFamily="50" charset="0"/>
            </a:rPr>
            <a:t>AD211 – </a:t>
          </a:r>
          <a:r>
            <a:rPr lang="en-GB" sz="1000" dirty="0" err="1">
              <a:latin typeface="Monster Phonics Regular" panose="02000000000000000000" pitchFamily="50" charset="0"/>
              <a:cs typeface="Monster Phonics Regular" panose="02000000000000000000" pitchFamily="50" charset="0"/>
            </a:rPr>
            <a:t>Londinium</a:t>
          </a:r>
          <a:r>
            <a:rPr lang="en-GB" sz="1000" dirty="0">
              <a:latin typeface="Monster Phonics Regular" panose="02000000000000000000" pitchFamily="50" charset="0"/>
              <a:cs typeface="Monster Phonics Regular" panose="02000000000000000000" pitchFamily="50" charset="0"/>
            </a:rPr>
            <a:t> becomes the capital of Roman Britain.</a:t>
          </a:r>
        </a:p>
      </dgm:t>
    </dgm:pt>
    <dgm:pt modelId="{9748D339-D751-4634-B25E-A0A29DB6C89C}" type="parTrans" cxnId="{21B8AF5A-45A1-4FAE-B534-05FDE3983989}">
      <dgm:prSet/>
      <dgm:spPr/>
      <dgm:t>
        <a:bodyPr/>
        <a:lstStyle/>
        <a:p>
          <a:endParaRPr lang="en-GB"/>
        </a:p>
      </dgm:t>
    </dgm:pt>
    <dgm:pt modelId="{3183A807-AAEB-459F-AE89-1FFEC9B743D6}" type="sibTrans" cxnId="{21B8AF5A-45A1-4FAE-B534-05FDE3983989}">
      <dgm:prSet/>
      <dgm:spPr/>
      <dgm:t>
        <a:bodyPr/>
        <a:lstStyle/>
        <a:p>
          <a:endParaRPr lang="en-GB"/>
        </a:p>
      </dgm:t>
    </dgm:pt>
    <dgm:pt modelId="{30FCDF58-D855-4477-A971-011C8986910C}">
      <dgm:prSet phldrT="[Text]" custT="1"/>
      <dgm:spPr/>
      <dgm:t>
        <a:bodyPr/>
        <a:lstStyle/>
        <a:p>
          <a:r>
            <a:rPr lang="en-GB" sz="1000" dirty="0">
              <a:latin typeface="Monster Phonics Regular" panose="02000000000000000000" pitchFamily="50" charset="0"/>
              <a:cs typeface="Monster Phonics Regular" panose="02000000000000000000" pitchFamily="50" charset="0"/>
            </a:rPr>
            <a:t>AD313 – Christianity becomes legal in the Roman Empire. </a:t>
          </a:r>
        </a:p>
      </dgm:t>
    </dgm:pt>
    <dgm:pt modelId="{2477B259-D8A6-4336-916B-E326EBDCFA1A}" type="parTrans" cxnId="{DD601886-3863-4B4C-8AA0-74211C74BCC0}">
      <dgm:prSet/>
      <dgm:spPr/>
      <dgm:t>
        <a:bodyPr/>
        <a:lstStyle/>
        <a:p>
          <a:endParaRPr lang="en-GB"/>
        </a:p>
      </dgm:t>
    </dgm:pt>
    <dgm:pt modelId="{ADB33B8C-66CF-46EE-9759-FC4A1F0ECCC6}" type="sibTrans" cxnId="{DD601886-3863-4B4C-8AA0-74211C74BCC0}">
      <dgm:prSet/>
      <dgm:spPr/>
      <dgm:t>
        <a:bodyPr/>
        <a:lstStyle/>
        <a:p>
          <a:endParaRPr lang="en-GB"/>
        </a:p>
      </dgm:t>
    </dgm:pt>
    <dgm:pt modelId="{C817B60B-CB6A-4CE6-8FB7-B77046592E03}">
      <dgm:prSet phldrT="[Text]" custT="1"/>
      <dgm:spPr/>
      <dgm:t>
        <a:bodyPr/>
        <a:lstStyle/>
        <a:p>
          <a:r>
            <a:rPr lang="en-GB" sz="1000" dirty="0">
              <a:latin typeface="Monster Phonics Regular" panose="02000000000000000000" pitchFamily="50" charset="0"/>
              <a:cs typeface="Monster Phonics Regular" panose="02000000000000000000" pitchFamily="50" charset="0"/>
            </a:rPr>
            <a:t>AD400 – Roman army gradually leave Britannia</a:t>
          </a:r>
        </a:p>
      </dgm:t>
    </dgm:pt>
    <dgm:pt modelId="{A0FA8932-838D-4F59-ADA1-AB30180D6973}" type="parTrans" cxnId="{B61BF3B6-4D03-468F-A65F-2FB0F2A573BA}">
      <dgm:prSet/>
      <dgm:spPr/>
      <dgm:t>
        <a:bodyPr/>
        <a:lstStyle/>
        <a:p>
          <a:endParaRPr lang="en-GB"/>
        </a:p>
      </dgm:t>
    </dgm:pt>
    <dgm:pt modelId="{43D04CB8-7C23-4912-966A-1609B3F1BEDB}" type="sibTrans" cxnId="{B61BF3B6-4D03-468F-A65F-2FB0F2A573BA}">
      <dgm:prSet/>
      <dgm:spPr/>
      <dgm:t>
        <a:bodyPr/>
        <a:lstStyle/>
        <a:p>
          <a:endParaRPr lang="en-GB"/>
        </a:p>
      </dgm:t>
    </dgm:pt>
    <dgm:pt modelId="{B7A39480-F34C-4D7D-95AC-0B318BF24436}">
      <dgm:prSet phldrT="[Text]" custT="1"/>
      <dgm:spPr/>
      <dgm:t>
        <a:bodyPr/>
        <a:lstStyle/>
        <a:p>
          <a:r>
            <a:rPr lang="en-GB" sz="1000" dirty="0">
              <a:latin typeface="Monster Phonics Regular" panose="02000000000000000000" pitchFamily="50" charset="0"/>
              <a:cs typeface="Monster Phonics Regular" panose="02000000000000000000" pitchFamily="50" charset="0"/>
            </a:rPr>
            <a:t>AD410 – Roman rule ends.</a:t>
          </a:r>
        </a:p>
      </dgm:t>
    </dgm:pt>
    <dgm:pt modelId="{2EABB32B-F0F3-4CA6-AAEB-DE0B2926DF60}" type="parTrans" cxnId="{62C57E8A-5994-4E3D-AFB1-5D58E99321AC}">
      <dgm:prSet/>
      <dgm:spPr/>
      <dgm:t>
        <a:bodyPr/>
        <a:lstStyle/>
        <a:p>
          <a:endParaRPr lang="en-GB"/>
        </a:p>
      </dgm:t>
    </dgm:pt>
    <dgm:pt modelId="{29615D50-AD0F-4F2C-9D4C-977E196D145C}" type="sibTrans" cxnId="{62C57E8A-5994-4E3D-AFB1-5D58E99321AC}">
      <dgm:prSet/>
      <dgm:spPr/>
      <dgm:t>
        <a:bodyPr/>
        <a:lstStyle/>
        <a:p>
          <a:endParaRPr lang="en-GB"/>
        </a:p>
      </dgm:t>
    </dgm:pt>
    <dgm:pt modelId="{1E3A471C-5D5D-4FD7-95BF-C4C252F43503}" type="pres">
      <dgm:prSet presAssocID="{F2C81837-2E48-4DA4-B18A-60C8AAB43C9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48FD22-9287-4F81-BCFC-6A68D326729C}" type="pres">
      <dgm:prSet presAssocID="{1401FC38-A7F3-46B3-9E29-52C6EB0CB9B4}" presName="root" presStyleCnt="0"/>
      <dgm:spPr/>
    </dgm:pt>
    <dgm:pt modelId="{ACA04D98-2456-4820-97F4-5E72709A291E}" type="pres">
      <dgm:prSet presAssocID="{1401FC38-A7F3-46B3-9E29-52C6EB0CB9B4}" presName="rootComposite" presStyleCnt="0"/>
      <dgm:spPr/>
    </dgm:pt>
    <dgm:pt modelId="{18C170E0-5C47-4653-BD7B-C6A298DCC4F8}" type="pres">
      <dgm:prSet presAssocID="{1401FC38-A7F3-46B3-9E29-52C6EB0CB9B4}" presName="rootText" presStyleLbl="node1" presStyleIdx="0" presStyleCnt="1" custScaleX="355996" custScaleY="122482" custLinFactNeighborX="14686" custLinFactNeighborY="6527"/>
      <dgm:spPr/>
    </dgm:pt>
    <dgm:pt modelId="{88EC2237-B253-4B0B-BAD1-955730559829}" type="pres">
      <dgm:prSet presAssocID="{1401FC38-A7F3-46B3-9E29-52C6EB0CB9B4}" presName="rootConnector" presStyleLbl="node1" presStyleIdx="0" presStyleCnt="1"/>
      <dgm:spPr/>
    </dgm:pt>
    <dgm:pt modelId="{C3CA707D-58AB-41AE-8CBC-018C1CCDFCFD}" type="pres">
      <dgm:prSet presAssocID="{1401FC38-A7F3-46B3-9E29-52C6EB0CB9B4}" presName="childShape" presStyleCnt="0"/>
      <dgm:spPr/>
    </dgm:pt>
    <dgm:pt modelId="{4A7AA90D-D679-4965-A117-50A2AC126802}" type="pres">
      <dgm:prSet presAssocID="{6E4835C2-F68D-4232-96E4-2159BD3B45B5}" presName="Name13" presStyleLbl="parChTrans1D2" presStyleIdx="0" presStyleCnt="8"/>
      <dgm:spPr/>
    </dgm:pt>
    <dgm:pt modelId="{4779E54D-17BE-4DE9-B309-B463579857BB}" type="pres">
      <dgm:prSet presAssocID="{8E6391BD-F062-4ED9-8DAE-B2AAEAF5EB2B}" presName="childText" presStyleLbl="bgAcc1" presStyleIdx="0" presStyleCnt="8" custScaleX="290002" custScaleY="175793">
        <dgm:presLayoutVars>
          <dgm:bulletEnabled val="1"/>
        </dgm:presLayoutVars>
      </dgm:prSet>
      <dgm:spPr/>
    </dgm:pt>
    <dgm:pt modelId="{5467332C-E077-4BF0-B10B-91372E35CD65}" type="pres">
      <dgm:prSet presAssocID="{F0137705-617B-4570-A263-E19781A2E138}" presName="Name13" presStyleLbl="parChTrans1D2" presStyleIdx="1" presStyleCnt="8"/>
      <dgm:spPr/>
    </dgm:pt>
    <dgm:pt modelId="{C9359B72-6823-4F88-AA26-066C34F79695}" type="pres">
      <dgm:prSet presAssocID="{1221DFA0-446B-4CE0-9986-4D9A5B5353F5}" presName="childText" presStyleLbl="bgAcc1" presStyleIdx="1" presStyleCnt="8" custScaleX="284334" custScaleY="153868">
        <dgm:presLayoutVars>
          <dgm:bulletEnabled val="1"/>
        </dgm:presLayoutVars>
      </dgm:prSet>
      <dgm:spPr/>
    </dgm:pt>
    <dgm:pt modelId="{4A3CCF2E-51C3-4447-83A8-482DFEAE1BEB}" type="pres">
      <dgm:prSet presAssocID="{ECDB21E7-D5B1-4D3B-973B-2E48446A11D0}" presName="Name13" presStyleLbl="parChTrans1D2" presStyleIdx="2" presStyleCnt="8"/>
      <dgm:spPr/>
    </dgm:pt>
    <dgm:pt modelId="{9890139C-4654-4D03-8FD3-691EB2983BB3}" type="pres">
      <dgm:prSet presAssocID="{D2D0A156-CC87-4764-951C-DFFEE3DFC932}" presName="childText" presStyleLbl="bgAcc1" presStyleIdx="2" presStyleCnt="8" custScaleX="283757" custScaleY="180476">
        <dgm:presLayoutVars>
          <dgm:bulletEnabled val="1"/>
        </dgm:presLayoutVars>
      </dgm:prSet>
      <dgm:spPr/>
    </dgm:pt>
    <dgm:pt modelId="{3E843F69-93E7-4AD1-AC7A-80548FBE9DC2}" type="pres">
      <dgm:prSet presAssocID="{3384BDE0-02E4-4BBB-8AA1-8A144297FFDD}" presName="Name13" presStyleLbl="parChTrans1D2" presStyleIdx="3" presStyleCnt="8"/>
      <dgm:spPr/>
    </dgm:pt>
    <dgm:pt modelId="{0B34354C-E30D-4134-A05A-B9B7358EDF59}" type="pres">
      <dgm:prSet presAssocID="{D3DC67F7-4C54-4D8A-B19B-255FFF53EA76}" presName="childText" presStyleLbl="bgAcc1" presStyleIdx="3" presStyleCnt="8" custScaleX="291386" custScaleY="129560">
        <dgm:presLayoutVars>
          <dgm:bulletEnabled val="1"/>
        </dgm:presLayoutVars>
      </dgm:prSet>
      <dgm:spPr/>
    </dgm:pt>
    <dgm:pt modelId="{B5A18C2A-0984-414B-9D8C-60B23F55080B}" type="pres">
      <dgm:prSet presAssocID="{9748D339-D751-4634-B25E-A0A29DB6C89C}" presName="Name13" presStyleLbl="parChTrans1D2" presStyleIdx="4" presStyleCnt="8"/>
      <dgm:spPr/>
    </dgm:pt>
    <dgm:pt modelId="{1337956A-910E-4A1A-918A-8DE84484A6E4}" type="pres">
      <dgm:prSet presAssocID="{FC5FC24F-E892-4055-B826-5ECE94E5DB6A}" presName="childText" presStyleLbl="bgAcc1" presStyleIdx="4" presStyleCnt="8" custScaleX="290603" custScaleY="145807">
        <dgm:presLayoutVars>
          <dgm:bulletEnabled val="1"/>
        </dgm:presLayoutVars>
      </dgm:prSet>
      <dgm:spPr/>
    </dgm:pt>
    <dgm:pt modelId="{7440DE22-0FF1-46D6-AECC-139BE8F3BF3F}" type="pres">
      <dgm:prSet presAssocID="{2477B259-D8A6-4336-916B-E326EBDCFA1A}" presName="Name13" presStyleLbl="parChTrans1D2" presStyleIdx="5" presStyleCnt="8"/>
      <dgm:spPr/>
    </dgm:pt>
    <dgm:pt modelId="{95DFB0C9-336F-486A-BE54-6F3E95DCF835}" type="pres">
      <dgm:prSet presAssocID="{30FCDF58-D855-4477-A971-011C8986910C}" presName="childText" presStyleLbl="bgAcc1" presStyleIdx="5" presStyleCnt="8" custScaleX="291385" custScaleY="172835">
        <dgm:presLayoutVars>
          <dgm:bulletEnabled val="1"/>
        </dgm:presLayoutVars>
      </dgm:prSet>
      <dgm:spPr/>
    </dgm:pt>
    <dgm:pt modelId="{A006F5DF-55B4-4012-9909-70DEC13FF020}" type="pres">
      <dgm:prSet presAssocID="{A0FA8932-838D-4F59-ADA1-AB30180D6973}" presName="Name13" presStyleLbl="parChTrans1D2" presStyleIdx="6" presStyleCnt="8"/>
      <dgm:spPr/>
    </dgm:pt>
    <dgm:pt modelId="{E3793C16-3A3E-4CB1-806F-3C1CEC2919F4}" type="pres">
      <dgm:prSet presAssocID="{C817B60B-CB6A-4CE6-8FB7-B77046592E03}" presName="childText" presStyleLbl="bgAcc1" presStyleIdx="6" presStyleCnt="8" custScaleX="290604" custScaleY="186217">
        <dgm:presLayoutVars>
          <dgm:bulletEnabled val="1"/>
        </dgm:presLayoutVars>
      </dgm:prSet>
      <dgm:spPr/>
    </dgm:pt>
    <dgm:pt modelId="{16F0C7D3-89B0-4355-B58A-3C6DA810864F}" type="pres">
      <dgm:prSet presAssocID="{2EABB32B-F0F3-4CA6-AAEB-DE0B2926DF60}" presName="Name13" presStyleLbl="parChTrans1D2" presStyleIdx="7" presStyleCnt="8"/>
      <dgm:spPr/>
    </dgm:pt>
    <dgm:pt modelId="{C1FEB383-29EA-4558-94A0-C88477044ECF}" type="pres">
      <dgm:prSet presAssocID="{B7A39480-F34C-4D7D-95AC-0B318BF24436}" presName="childText" presStyleLbl="bgAcc1" presStyleIdx="7" presStyleCnt="8" custScaleX="291386">
        <dgm:presLayoutVars>
          <dgm:bulletEnabled val="1"/>
        </dgm:presLayoutVars>
      </dgm:prSet>
      <dgm:spPr/>
    </dgm:pt>
  </dgm:ptLst>
  <dgm:cxnLst>
    <dgm:cxn modelId="{DC3D2B01-4D44-4B85-87AE-004B85963437}" type="presOf" srcId="{A0FA8932-838D-4F59-ADA1-AB30180D6973}" destId="{A006F5DF-55B4-4012-9909-70DEC13FF020}" srcOrd="0" destOrd="0" presId="urn:microsoft.com/office/officeart/2005/8/layout/hierarchy3"/>
    <dgm:cxn modelId="{F50D3607-5D44-4087-8D7D-C835DC4818A0}" type="presOf" srcId="{FC5FC24F-E892-4055-B826-5ECE94E5DB6A}" destId="{1337956A-910E-4A1A-918A-8DE84484A6E4}" srcOrd="0" destOrd="0" presId="urn:microsoft.com/office/officeart/2005/8/layout/hierarchy3"/>
    <dgm:cxn modelId="{88C36B12-A36C-4A91-A670-2653F9608D28}" type="presOf" srcId="{9748D339-D751-4634-B25E-A0A29DB6C89C}" destId="{B5A18C2A-0984-414B-9D8C-60B23F55080B}" srcOrd="0" destOrd="0" presId="urn:microsoft.com/office/officeart/2005/8/layout/hierarchy3"/>
    <dgm:cxn modelId="{EFC4A328-3E0C-426D-AF77-134BE6C6C8A3}" srcId="{1401FC38-A7F3-46B3-9E29-52C6EB0CB9B4}" destId="{1221DFA0-446B-4CE0-9986-4D9A5B5353F5}" srcOrd="1" destOrd="0" parTransId="{F0137705-617B-4570-A263-E19781A2E138}" sibTransId="{4D93ADF0-66B8-4EDA-A7AA-C89C8F76852D}"/>
    <dgm:cxn modelId="{B7D80730-8BBA-45A9-9732-84215E5BF501}" type="presOf" srcId="{C817B60B-CB6A-4CE6-8FB7-B77046592E03}" destId="{E3793C16-3A3E-4CB1-806F-3C1CEC2919F4}" srcOrd="0" destOrd="0" presId="urn:microsoft.com/office/officeart/2005/8/layout/hierarchy3"/>
    <dgm:cxn modelId="{0FEE0D3C-AFB0-4DE6-9ACD-31C4C722070D}" srcId="{1401FC38-A7F3-46B3-9E29-52C6EB0CB9B4}" destId="{D3DC67F7-4C54-4D8A-B19B-255FFF53EA76}" srcOrd="3" destOrd="0" parTransId="{3384BDE0-02E4-4BBB-8AA1-8A144297FFDD}" sibTransId="{9BBF2B0B-D3B2-4B53-B8F2-2FD1350D1DE7}"/>
    <dgm:cxn modelId="{AC088E3D-B82C-4C5D-8667-625DE8D15465}" type="presOf" srcId="{1401FC38-A7F3-46B3-9E29-52C6EB0CB9B4}" destId="{88EC2237-B253-4B0B-BAD1-955730559829}" srcOrd="1" destOrd="0" presId="urn:microsoft.com/office/officeart/2005/8/layout/hierarchy3"/>
    <dgm:cxn modelId="{1C69F53D-E302-479C-B22A-446F10989DD8}" type="presOf" srcId="{1221DFA0-446B-4CE0-9986-4D9A5B5353F5}" destId="{C9359B72-6823-4F88-AA26-066C34F79695}" srcOrd="0" destOrd="0" presId="urn:microsoft.com/office/officeart/2005/8/layout/hierarchy3"/>
    <dgm:cxn modelId="{C3CEE86F-0CB6-4BA5-A838-FF1A3EF91095}" type="presOf" srcId="{1401FC38-A7F3-46B3-9E29-52C6EB0CB9B4}" destId="{18C170E0-5C47-4653-BD7B-C6A298DCC4F8}" srcOrd="0" destOrd="0" presId="urn:microsoft.com/office/officeart/2005/8/layout/hierarchy3"/>
    <dgm:cxn modelId="{BB7C2970-7A00-48AA-9AA3-C5E05D2A22F4}" type="presOf" srcId="{B7A39480-F34C-4D7D-95AC-0B318BF24436}" destId="{C1FEB383-29EA-4558-94A0-C88477044ECF}" srcOrd="0" destOrd="0" presId="urn:microsoft.com/office/officeart/2005/8/layout/hierarchy3"/>
    <dgm:cxn modelId="{21B8AF5A-45A1-4FAE-B534-05FDE3983989}" srcId="{1401FC38-A7F3-46B3-9E29-52C6EB0CB9B4}" destId="{FC5FC24F-E892-4055-B826-5ECE94E5DB6A}" srcOrd="4" destOrd="0" parTransId="{9748D339-D751-4634-B25E-A0A29DB6C89C}" sibTransId="{3183A807-AAEB-459F-AE89-1FFEC9B743D6}"/>
    <dgm:cxn modelId="{8766CF85-6A1A-4C3E-A955-34D51D8660DF}" type="presOf" srcId="{ECDB21E7-D5B1-4D3B-973B-2E48446A11D0}" destId="{4A3CCF2E-51C3-4447-83A8-482DFEAE1BEB}" srcOrd="0" destOrd="0" presId="urn:microsoft.com/office/officeart/2005/8/layout/hierarchy3"/>
    <dgm:cxn modelId="{DD601886-3863-4B4C-8AA0-74211C74BCC0}" srcId="{1401FC38-A7F3-46B3-9E29-52C6EB0CB9B4}" destId="{30FCDF58-D855-4477-A971-011C8986910C}" srcOrd="5" destOrd="0" parTransId="{2477B259-D8A6-4336-916B-E326EBDCFA1A}" sibTransId="{ADB33B8C-66CF-46EE-9759-FC4A1F0ECCC6}"/>
    <dgm:cxn modelId="{DED10E87-A2E3-43D6-9E45-E4B3CD9A1085}" srcId="{1401FC38-A7F3-46B3-9E29-52C6EB0CB9B4}" destId="{D2D0A156-CC87-4764-951C-DFFEE3DFC932}" srcOrd="2" destOrd="0" parTransId="{ECDB21E7-D5B1-4D3B-973B-2E48446A11D0}" sibTransId="{7179D3B5-0233-4DF2-831C-2DF303854BC7}"/>
    <dgm:cxn modelId="{62C57E8A-5994-4E3D-AFB1-5D58E99321AC}" srcId="{1401FC38-A7F3-46B3-9E29-52C6EB0CB9B4}" destId="{B7A39480-F34C-4D7D-95AC-0B318BF24436}" srcOrd="7" destOrd="0" parTransId="{2EABB32B-F0F3-4CA6-AAEB-DE0B2926DF60}" sibTransId="{29615D50-AD0F-4F2C-9D4C-977E196D145C}"/>
    <dgm:cxn modelId="{68A3F198-BFF9-453A-B619-7BD1B0CCC014}" srcId="{F2C81837-2E48-4DA4-B18A-60C8AAB43C92}" destId="{1401FC38-A7F3-46B3-9E29-52C6EB0CB9B4}" srcOrd="0" destOrd="0" parTransId="{66541533-C6B2-4E26-BCBC-37D1953D1BF8}" sibTransId="{7CFB6999-1BC4-4F2C-9C1B-AE996175AD45}"/>
    <dgm:cxn modelId="{D139EEA0-39E8-4E9D-8765-7A77E056F1D7}" type="presOf" srcId="{D3DC67F7-4C54-4D8A-B19B-255FFF53EA76}" destId="{0B34354C-E30D-4134-A05A-B9B7358EDF59}" srcOrd="0" destOrd="0" presId="urn:microsoft.com/office/officeart/2005/8/layout/hierarchy3"/>
    <dgm:cxn modelId="{6442EDA6-824E-449F-8CA1-1632659ED8E0}" type="presOf" srcId="{F2C81837-2E48-4DA4-B18A-60C8AAB43C92}" destId="{1E3A471C-5D5D-4FD7-95BF-C4C252F43503}" srcOrd="0" destOrd="0" presId="urn:microsoft.com/office/officeart/2005/8/layout/hierarchy3"/>
    <dgm:cxn modelId="{CDC038AF-78DC-4464-9D3E-4FC588BF94FB}" type="presOf" srcId="{8E6391BD-F062-4ED9-8DAE-B2AAEAF5EB2B}" destId="{4779E54D-17BE-4DE9-B309-B463579857BB}" srcOrd="0" destOrd="0" presId="urn:microsoft.com/office/officeart/2005/8/layout/hierarchy3"/>
    <dgm:cxn modelId="{29FFEBB4-ABDF-4FAC-A794-574B85475740}" type="presOf" srcId="{3384BDE0-02E4-4BBB-8AA1-8A144297FFDD}" destId="{3E843F69-93E7-4AD1-AC7A-80548FBE9DC2}" srcOrd="0" destOrd="0" presId="urn:microsoft.com/office/officeart/2005/8/layout/hierarchy3"/>
    <dgm:cxn modelId="{B61BF3B6-4D03-468F-A65F-2FB0F2A573BA}" srcId="{1401FC38-A7F3-46B3-9E29-52C6EB0CB9B4}" destId="{C817B60B-CB6A-4CE6-8FB7-B77046592E03}" srcOrd="6" destOrd="0" parTransId="{A0FA8932-838D-4F59-ADA1-AB30180D6973}" sibTransId="{43D04CB8-7C23-4912-966A-1609B3F1BEDB}"/>
    <dgm:cxn modelId="{D85E9EBD-54C3-4ECE-BCC4-B72D97063743}" type="presOf" srcId="{30FCDF58-D855-4477-A971-011C8986910C}" destId="{95DFB0C9-336F-486A-BE54-6F3E95DCF835}" srcOrd="0" destOrd="0" presId="urn:microsoft.com/office/officeart/2005/8/layout/hierarchy3"/>
    <dgm:cxn modelId="{D21C1ED4-5F1D-482D-9C01-4DADDCCB0DF7}" type="presOf" srcId="{D2D0A156-CC87-4764-951C-DFFEE3DFC932}" destId="{9890139C-4654-4D03-8FD3-691EB2983BB3}" srcOrd="0" destOrd="0" presId="urn:microsoft.com/office/officeart/2005/8/layout/hierarchy3"/>
    <dgm:cxn modelId="{77AD7ADC-D1B8-4A24-89C1-0B8FE4099635}" type="presOf" srcId="{2EABB32B-F0F3-4CA6-AAEB-DE0B2926DF60}" destId="{16F0C7D3-89B0-4355-B58A-3C6DA810864F}" srcOrd="0" destOrd="0" presId="urn:microsoft.com/office/officeart/2005/8/layout/hierarchy3"/>
    <dgm:cxn modelId="{D1C78AE5-4DEF-40DB-A18E-B3D9E7CFD010}" type="presOf" srcId="{F0137705-617B-4570-A263-E19781A2E138}" destId="{5467332C-E077-4BF0-B10B-91372E35CD65}" srcOrd="0" destOrd="0" presId="urn:microsoft.com/office/officeart/2005/8/layout/hierarchy3"/>
    <dgm:cxn modelId="{58673BEC-23EE-4EE5-987E-B483653AC76F}" type="presOf" srcId="{2477B259-D8A6-4336-916B-E326EBDCFA1A}" destId="{7440DE22-0FF1-46D6-AECC-139BE8F3BF3F}" srcOrd="0" destOrd="0" presId="urn:microsoft.com/office/officeart/2005/8/layout/hierarchy3"/>
    <dgm:cxn modelId="{5326CEF2-F9E1-48A1-93B4-3750A6ACC0E1}" srcId="{1401FC38-A7F3-46B3-9E29-52C6EB0CB9B4}" destId="{8E6391BD-F062-4ED9-8DAE-B2AAEAF5EB2B}" srcOrd="0" destOrd="0" parTransId="{6E4835C2-F68D-4232-96E4-2159BD3B45B5}" sibTransId="{46C01920-89D4-4F6D-AE3C-2FC5F189E7DD}"/>
    <dgm:cxn modelId="{7B00A6F8-05D4-477E-B8DF-B707002D1C0F}" type="presOf" srcId="{6E4835C2-F68D-4232-96E4-2159BD3B45B5}" destId="{4A7AA90D-D679-4965-A117-50A2AC126802}" srcOrd="0" destOrd="0" presId="urn:microsoft.com/office/officeart/2005/8/layout/hierarchy3"/>
    <dgm:cxn modelId="{4B6D6D38-3125-4902-A81C-2F8A6146D86A}" type="presParOf" srcId="{1E3A471C-5D5D-4FD7-95BF-C4C252F43503}" destId="{C648FD22-9287-4F81-BCFC-6A68D326729C}" srcOrd="0" destOrd="0" presId="urn:microsoft.com/office/officeart/2005/8/layout/hierarchy3"/>
    <dgm:cxn modelId="{86C9B6AE-31C0-4B41-B54B-B5AE67BE38CB}" type="presParOf" srcId="{C648FD22-9287-4F81-BCFC-6A68D326729C}" destId="{ACA04D98-2456-4820-97F4-5E72709A291E}" srcOrd="0" destOrd="0" presId="urn:microsoft.com/office/officeart/2005/8/layout/hierarchy3"/>
    <dgm:cxn modelId="{31D23136-963B-4A33-86CD-A1B5B09ACD22}" type="presParOf" srcId="{ACA04D98-2456-4820-97F4-5E72709A291E}" destId="{18C170E0-5C47-4653-BD7B-C6A298DCC4F8}" srcOrd="0" destOrd="0" presId="urn:microsoft.com/office/officeart/2005/8/layout/hierarchy3"/>
    <dgm:cxn modelId="{9B76172E-3191-4197-ACEF-FD0F772B2404}" type="presParOf" srcId="{ACA04D98-2456-4820-97F4-5E72709A291E}" destId="{88EC2237-B253-4B0B-BAD1-955730559829}" srcOrd="1" destOrd="0" presId="urn:microsoft.com/office/officeart/2005/8/layout/hierarchy3"/>
    <dgm:cxn modelId="{C0394226-1C2F-47B3-8B15-A714B923D786}" type="presParOf" srcId="{C648FD22-9287-4F81-BCFC-6A68D326729C}" destId="{C3CA707D-58AB-41AE-8CBC-018C1CCDFCFD}" srcOrd="1" destOrd="0" presId="urn:microsoft.com/office/officeart/2005/8/layout/hierarchy3"/>
    <dgm:cxn modelId="{203122D1-2FD6-423D-9F1C-73F97EB59331}" type="presParOf" srcId="{C3CA707D-58AB-41AE-8CBC-018C1CCDFCFD}" destId="{4A7AA90D-D679-4965-A117-50A2AC126802}" srcOrd="0" destOrd="0" presId="urn:microsoft.com/office/officeart/2005/8/layout/hierarchy3"/>
    <dgm:cxn modelId="{C1017900-DE5D-4ABD-A4BE-890D09A484DD}" type="presParOf" srcId="{C3CA707D-58AB-41AE-8CBC-018C1CCDFCFD}" destId="{4779E54D-17BE-4DE9-B309-B463579857BB}" srcOrd="1" destOrd="0" presId="urn:microsoft.com/office/officeart/2005/8/layout/hierarchy3"/>
    <dgm:cxn modelId="{4364802D-7DA2-4A91-9FA6-AE7BE6D42B50}" type="presParOf" srcId="{C3CA707D-58AB-41AE-8CBC-018C1CCDFCFD}" destId="{5467332C-E077-4BF0-B10B-91372E35CD65}" srcOrd="2" destOrd="0" presId="urn:microsoft.com/office/officeart/2005/8/layout/hierarchy3"/>
    <dgm:cxn modelId="{607B32F8-4BED-4B60-A1E8-D8A1FA306394}" type="presParOf" srcId="{C3CA707D-58AB-41AE-8CBC-018C1CCDFCFD}" destId="{C9359B72-6823-4F88-AA26-066C34F79695}" srcOrd="3" destOrd="0" presId="urn:microsoft.com/office/officeart/2005/8/layout/hierarchy3"/>
    <dgm:cxn modelId="{D8858CE9-54DA-45A5-9093-9AD0BBEE5EF2}" type="presParOf" srcId="{C3CA707D-58AB-41AE-8CBC-018C1CCDFCFD}" destId="{4A3CCF2E-51C3-4447-83A8-482DFEAE1BEB}" srcOrd="4" destOrd="0" presId="urn:microsoft.com/office/officeart/2005/8/layout/hierarchy3"/>
    <dgm:cxn modelId="{CB065A5F-70AD-4CBA-9EBF-FDF7527725C7}" type="presParOf" srcId="{C3CA707D-58AB-41AE-8CBC-018C1CCDFCFD}" destId="{9890139C-4654-4D03-8FD3-691EB2983BB3}" srcOrd="5" destOrd="0" presId="urn:microsoft.com/office/officeart/2005/8/layout/hierarchy3"/>
    <dgm:cxn modelId="{A60D8BA5-3A51-4EB0-9E28-22436CBA67B2}" type="presParOf" srcId="{C3CA707D-58AB-41AE-8CBC-018C1CCDFCFD}" destId="{3E843F69-93E7-4AD1-AC7A-80548FBE9DC2}" srcOrd="6" destOrd="0" presId="urn:microsoft.com/office/officeart/2005/8/layout/hierarchy3"/>
    <dgm:cxn modelId="{1068DDC0-FC4A-408F-9F7F-7452CA1017E6}" type="presParOf" srcId="{C3CA707D-58AB-41AE-8CBC-018C1CCDFCFD}" destId="{0B34354C-E30D-4134-A05A-B9B7358EDF59}" srcOrd="7" destOrd="0" presId="urn:microsoft.com/office/officeart/2005/8/layout/hierarchy3"/>
    <dgm:cxn modelId="{5637C37C-065D-47A1-9138-803307214445}" type="presParOf" srcId="{C3CA707D-58AB-41AE-8CBC-018C1CCDFCFD}" destId="{B5A18C2A-0984-414B-9D8C-60B23F55080B}" srcOrd="8" destOrd="0" presId="urn:microsoft.com/office/officeart/2005/8/layout/hierarchy3"/>
    <dgm:cxn modelId="{583A204C-247D-4CD4-BD99-2CB704002116}" type="presParOf" srcId="{C3CA707D-58AB-41AE-8CBC-018C1CCDFCFD}" destId="{1337956A-910E-4A1A-918A-8DE84484A6E4}" srcOrd="9" destOrd="0" presId="urn:microsoft.com/office/officeart/2005/8/layout/hierarchy3"/>
    <dgm:cxn modelId="{0456A225-90BE-4A56-B0AA-115A09034610}" type="presParOf" srcId="{C3CA707D-58AB-41AE-8CBC-018C1CCDFCFD}" destId="{7440DE22-0FF1-46D6-AECC-139BE8F3BF3F}" srcOrd="10" destOrd="0" presId="urn:microsoft.com/office/officeart/2005/8/layout/hierarchy3"/>
    <dgm:cxn modelId="{88F3F21C-93A7-429A-BD93-802E2DE4BE86}" type="presParOf" srcId="{C3CA707D-58AB-41AE-8CBC-018C1CCDFCFD}" destId="{95DFB0C9-336F-486A-BE54-6F3E95DCF835}" srcOrd="11" destOrd="0" presId="urn:microsoft.com/office/officeart/2005/8/layout/hierarchy3"/>
    <dgm:cxn modelId="{3DCF50B9-4202-4889-AED8-8E5C6C226666}" type="presParOf" srcId="{C3CA707D-58AB-41AE-8CBC-018C1CCDFCFD}" destId="{A006F5DF-55B4-4012-9909-70DEC13FF020}" srcOrd="12" destOrd="0" presId="urn:microsoft.com/office/officeart/2005/8/layout/hierarchy3"/>
    <dgm:cxn modelId="{EA177862-F3A6-4147-8C97-24FE718AD268}" type="presParOf" srcId="{C3CA707D-58AB-41AE-8CBC-018C1CCDFCFD}" destId="{E3793C16-3A3E-4CB1-806F-3C1CEC2919F4}" srcOrd="13" destOrd="0" presId="urn:microsoft.com/office/officeart/2005/8/layout/hierarchy3"/>
    <dgm:cxn modelId="{188446EC-5BAA-4202-86B6-BE3D8121F053}" type="presParOf" srcId="{C3CA707D-58AB-41AE-8CBC-018C1CCDFCFD}" destId="{16F0C7D3-89B0-4355-B58A-3C6DA810864F}" srcOrd="14" destOrd="0" presId="urn:microsoft.com/office/officeart/2005/8/layout/hierarchy3"/>
    <dgm:cxn modelId="{07752557-CEEE-49D1-B7C6-369D1F4B8168}" type="presParOf" srcId="{C3CA707D-58AB-41AE-8CBC-018C1CCDFCFD}" destId="{C1FEB383-29EA-4558-94A0-C88477044ECF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170E0-5C47-4653-BD7B-C6A298DCC4F8}">
      <dsp:nvSpPr>
        <dsp:cNvPr id="0" name=""/>
        <dsp:cNvSpPr/>
      </dsp:nvSpPr>
      <dsp:spPr>
        <a:xfrm>
          <a:off x="1023039" y="19739"/>
          <a:ext cx="1975086" cy="339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Roman Britain</a:t>
          </a:r>
        </a:p>
      </dsp:txBody>
      <dsp:txXfrm>
        <a:off x="1032990" y="29690"/>
        <a:ext cx="1955184" cy="319866"/>
      </dsp:txXfrm>
    </dsp:sp>
    <dsp:sp modelId="{4A7AA90D-D679-4965-A117-50A2AC126802}">
      <dsp:nvSpPr>
        <dsp:cNvPr id="0" name=""/>
        <dsp:cNvSpPr/>
      </dsp:nvSpPr>
      <dsp:spPr>
        <a:xfrm>
          <a:off x="1220548" y="359508"/>
          <a:ext cx="116029" cy="295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072"/>
              </a:lnTo>
              <a:lnTo>
                <a:pt x="116029" y="2950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9E54D-17BE-4DE9-B309-B463579857BB}">
      <dsp:nvSpPr>
        <dsp:cNvPr id="0" name=""/>
        <dsp:cNvSpPr/>
      </dsp:nvSpPr>
      <dsp:spPr>
        <a:xfrm>
          <a:off x="1336578" y="410752"/>
          <a:ext cx="1287158" cy="487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Monster Phonics Regular" panose="02000000000000000000" pitchFamily="50" charset="0"/>
              <a:cs typeface="Monster Phonics Regular" panose="02000000000000000000" pitchFamily="50" charset="0"/>
            </a:rPr>
            <a:t>55-54BC – First and second invasion of Britain by Caesar</a:t>
          </a:r>
        </a:p>
      </dsp:txBody>
      <dsp:txXfrm>
        <a:off x="1350861" y="425035"/>
        <a:ext cx="1258592" cy="459088"/>
      </dsp:txXfrm>
    </dsp:sp>
    <dsp:sp modelId="{5467332C-E077-4BF0-B10B-91372E35CD65}">
      <dsp:nvSpPr>
        <dsp:cNvPr id="0" name=""/>
        <dsp:cNvSpPr/>
      </dsp:nvSpPr>
      <dsp:spPr>
        <a:xfrm>
          <a:off x="1220548" y="359508"/>
          <a:ext cx="116029" cy="821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1667"/>
              </a:lnTo>
              <a:lnTo>
                <a:pt x="116029" y="8216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59B72-6823-4F88-AA26-066C34F79695}">
      <dsp:nvSpPr>
        <dsp:cNvPr id="0" name=""/>
        <dsp:cNvSpPr/>
      </dsp:nvSpPr>
      <dsp:spPr>
        <a:xfrm>
          <a:off x="1336578" y="967758"/>
          <a:ext cx="1262001" cy="426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Monster Phonics Regular" panose="02000000000000000000" pitchFamily="50" charset="0"/>
              <a:cs typeface="Monster Phonics Regular" panose="02000000000000000000" pitchFamily="50" charset="0"/>
            </a:rPr>
            <a:t>AD43 – Claudius invades and conquers Britain.</a:t>
          </a:r>
        </a:p>
      </dsp:txBody>
      <dsp:txXfrm>
        <a:off x="1349080" y="980260"/>
        <a:ext cx="1236997" cy="401830"/>
      </dsp:txXfrm>
    </dsp:sp>
    <dsp:sp modelId="{4A3CCF2E-51C3-4447-83A8-482DFEAE1BEB}">
      <dsp:nvSpPr>
        <dsp:cNvPr id="0" name=""/>
        <dsp:cNvSpPr/>
      </dsp:nvSpPr>
      <dsp:spPr>
        <a:xfrm>
          <a:off x="1220548" y="359508"/>
          <a:ext cx="116029" cy="1354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4758"/>
              </a:lnTo>
              <a:lnTo>
                <a:pt x="116029" y="13547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0139C-4654-4D03-8FD3-691EB2983BB3}">
      <dsp:nvSpPr>
        <dsp:cNvPr id="0" name=""/>
        <dsp:cNvSpPr/>
      </dsp:nvSpPr>
      <dsp:spPr>
        <a:xfrm>
          <a:off x="1336578" y="1463943"/>
          <a:ext cx="1259440" cy="500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Monster Phonics Regular" panose="02000000000000000000" pitchFamily="50" charset="0"/>
              <a:cs typeface="Monster Phonics Regular" panose="02000000000000000000" pitchFamily="50" charset="0"/>
            </a:rPr>
            <a:t>AD60-61 – Boudica rebels against Roman rule. </a:t>
          </a:r>
        </a:p>
      </dsp:txBody>
      <dsp:txXfrm>
        <a:off x="1351241" y="1478606"/>
        <a:ext cx="1230114" cy="471319"/>
      </dsp:txXfrm>
    </dsp:sp>
    <dsp:sp modelId="{3E843F69-93E7-4AD1-AC7A-80548FBE9DC2}">
      <dsp:nvSpPr>
        <dsp:cNvPr id="0" name=""/>
        <dsp:cNvSpPr/>
      </dsp:nvSpPr>
      <dsp:spPr>
        <a:xfrm>
          <a:off x="1220548" y="359508"/>
          <a:ext cx="116029" cy="1854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4133"/>
              </a:lnTo>
              <a:lnTo>
                <a:pt x="116029" y="18541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34354C-E30D-4134-A05A-B9B7358EDF59}">
      <dsp:nvSpPr>
        <dsp:cNvPr id="0" name=""/>
        <dsp:cNvSpPr/>
      </dsp:nvSpPr>
      <dsp:spPr>
        <a:xfrm>
          <a:off x="1336578" y="2033939"/>
          <a:ext cx="1293301" cy="359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Monster Phonics Regular" panose="02000000000000000000" pitchFamily="50" charset="0"/>
              <a:cs typeface="Monster Phonics Regular" panose="02000000000000000000" pitchFamily="50" charset="0"/>
            </a:rPr>
            <a:t>AD122 – Hadrian’s wall is built.</a:t>
          </a:r>
        </a:p>
      </dsp:txBody>
      <dsp:txXfrm>
        <a:off x="1347105" y="2044466"/>
        <a:ext cx="1272247" cy="338349"/>
      </dsp:txXfrm>
    </dsp:sp>
    <dsp:sp modelId="{B5A18C2A-0984-414B-9D8C-60B23F55080B}">
      <dsp:nvSpPr>
        <dsp:cNvPr id="0" name=""/>
        <dsp:cNvSpPr/>
      </dsp:nvSpPr>
      <dsp:spPr>
        <a:xfrm>
          <a:off x="1220548" y="359508"/>
          <a:ext cx="116029" cy="2305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5421"/>
              </a:lnTo>
              <a:lnTo>
                <a:pt x="116029" y="23054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37956A-910E-4A1A-918A-8DE84484A6E4}">
      <dsp:nvSpPr>
        <dsp:cNvPr id="0" name=""/>
        <dsp:cNvSpPr/>
      </dsp:nvSpPr>
      <dsp:spPr>
        <a:xfrm>
          <a:off x="1336578" y="2462693"/>
          <a:ext cx="1289825" cy="404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Monster Phonics Regular" panose="02000000000000000000" pitchFamily="50" charset="0"/>
              <a:cs typeface="Monster Phonics Regular" panose="02000000000000000000" pitchFamily="50" charset="0"/>
            </a:rPr>
            <a:t>AD211 – </a:t>
          </a:r>
          <a:r>
            <a:rPr lang="en-GB" sz="1000" kern="1200" dirty="0" err="1">
              <a:latin typeface="Monster Phonics Regular" panose="02000000000000000000" pitchFamily="50" charset="0"/>
              <a:cs typeface="Monster Phonics Regular" panose="02000000000000000000" pitchFamily="50" charset="0"/>
            </a:rPr>
            <a:t>Londinium</a:t>
          </a:r>
          <a:r>
            <a:rPr lang="en-GB" sz="1000" kern="1200" dirty="0">
              <a:latin typeface="Monster Phonics Regular" panose="02000000000000000000" pitchFamily="50" charset="0"/>
              <a:cs typeface="Monster Phonics Regular" panose="02000000000000000000" pitchFamily="50" charset="0"/>
            </a:rPr>
            <a:t> becomes the capital of Roman Britain.</a:t>
          </a:r>
        </a:p>
      </dsp:txBody>
      <dsp:txXfrm>
        <a:off x="1348425" y="2474540"/>
        <a:ext cx="1266131" cy="380778"/>
      </dsp:txXfrm>
    </dsp:sp>
    <dsp:sp modelId="{7440DE22-0FF1-46D6-AECC-139BE8F3BF3F}">
      <dsp:nvSpPr>
        <dsp:cNvPr id="0" name=""/>
        <dsp:cNvSpPr/>
      </dsp:nvSpPr>
      <dsp:spPr>
        <a:xfrm>
          <a:off x="1220548" y="359508"/>
          <a:ext cx="116029" cy="2816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6733"/>
              </a:lnTo>
              <a:lnTo>
                <a:pt x="116029" y="28167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FB0C9-336F-486A-BE54-6F3E95DCF835}">
      <dsp:nvSpPr>
        <dsp:cNvPr id="0" name=""/>
        <dsp:cNvSpPr/>
      </dsp:nvSpPr>
      <dsp:spPr>
        <a:xfrm>
          <a:off x="1336578" y="2936517"/>
          <a:ext cx="1293296" cy="479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Monster Phonics Regular" panose="02000000000000000000" pitchFamily="50" charset="0"/>
              <a:cs typeface="Monster Phonics Regular" panose="02000000000000000000" pitchFamily="50" charset="0"/>
            </a:rPr>
            <a:t>AD313 – Christianity becomes legal in the Roman Empire. </a:t>
          </a:r>
        </a:p>
      </dsp:txBody>
      <dsp:txXfrm>
        <a:off x="1350621" y="2950560"/>
        <a:ext cx="1265210" cy="451363"/>
      </dsp:txXfrm>
    </dsp:sp>
    <dsp:sp modelId="{A006F5DF-55B4-4012-9909-70DEC13FF020}">
      <dsp:nvSpPr>
        <dsp:cNvPr id="0" name=""/>
        <dsp:cNvSpPr/>
      </dsp:nvSpPr>
      <dsp:spPr>
        <a:xfrm>
          <a:off x="1220548" y="359508"/>
          <a:ext cx="116029" cy="3384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4094"/>
              </a:lnTo>
              <a:lnTo>
                <a:pt x="116029" y="33840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93C16-3A3E-4CB1-806F-3C1CEC2919F4}">
      <dsp:nvSpPr>
        <dsp:cNvPr id="0" name=""/>
        <dsp:cNvSpPr/>
      </dsp:nvSpPr>
      <dsp:spPr>
        <a:xfrm>
          <a:off x="1336578" y="3485317"/>
          <a:ext cx="1289830" cy="516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Monster Phonics Regular" panose="02000000000000000000" pitchFamily="50" charset="0"/>
              <a:cs typeface="Monster Phonics Regular" panose="02000000000000000000" pitchFamily="50" charset="0"/>
            </a:rPr>
            <a:t>AD400 – Roman army gradually leave Britannia</a:t>
          </a:r>
        </a:p>
      </dsp:txBody>
      <dsp:txXfrm>
        <a:off x="1351708" y="3500447"/>
        <a:ext cx="1259570" cy="486311"/>
      </dsp:txXfrm>
    </dsp:sp>
    <dsp:sp modelId="{16F0C7D3-89B0-4355-B58A-3C6DA810864F}">
      <dsp:nvSpPr>
        <dsp:cNvPr id="0" name=""/>
        <dsp:cNvSpPr/>
      </dsp:nvSpPr>
      <dsp:spPr>
        <a:xfrm>
          <a:off x="1220548" y="359508"/>
          <a:ext cx="116029" cy="3850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0432"/>
              </a:lnTo>
              <a:lnTo>
                <a:pt x="116029" y="38504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EB383-29EA-4558-94A0-C88477044ECF}">
      <dsp:nvSpPr>
        <dsp:cNvPr id="0" name=""/>
        <dsp:cNvSpPr/>
      </dsp:nvSpPr>
      <dsp:spPr>
        <a:xfrm>
          <a:off x="1336578" y="4071239"/>
          <a:ext cx="1293301" cy="2774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Monster Phonics Regular" panose="02000000000000000000" pitchFamily="50" charset="0"/>
              <a:cs typeface="Monster Phonics Regular" panose="02000000000000000000" pitchFamily="50" charset="0"/>
            </a:rPr>
            <a:t>AD410 – Roman rule ends.</a:t>
          </a:r>
        </a:p>
      </dsp:txBody>
      <dsp:txXfrm>
        <a:off x="1344703" y="4079364"/>
        <a:ext cx="1277051" cy="261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E3595-072B-47D5-82F8-4F517E98D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2B58C3-6356-4D45-8C4C-BC398AFF3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73818-F4C7-4088-A695-F14EA8F9D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042D0-A711-43E8-B3AB-E531A47C9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EAAEE-11ED-44A1-B048-A26393C8F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16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65CDF-CB55-4504-BE77-4D89DA2CD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CCEAC-FD01-4334-B03D-0A84DCF99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355C8-C2B0-4C72-A1B4-35652373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DF0BB-A1BF-4330-B7FB-5A365564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273B-3BA7-46E7-AC83-5140326F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68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54EE08-EE12-4AFE-ACA3-2ED0757D4A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524F0-DB15-4BEE-B5BA-D047BB444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3E974-E478-45C1-9755-5462C302F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0C809-FCE3-429D-9EAD-4C2594BC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C198E-DD04-4AFA-BC00-596242079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78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DA81D-0886-4249-BFC0-34E1D27DF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BFF39-495E-4F58-95BF-55057C2A7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B45F8-32EF-4989-8AF8-7B7E84AC1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52146-81E7-47FD-A213-5E3EE79F5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DFF5D-4EDE-4C71-BC7B-CAECCF795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3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7B1A5-77A5-4906-A621-8C0C90E45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1ED78-AC60-4633-B527-8D1FBE780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5B43C-15DE-4B83-B06F-B7C611A68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D038E-945E-4C96-88F2-07B02B112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C92B0-6543-47BF-B318-1E30BD1B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03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A7529-688C-4BFA-9A92-17F50ABEC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A0813-FECC-4847-92E6-28A1421F4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2FE807-DBAC-4C36-B736-02B00237B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13513-940B-49F4-9DCF-FC9A0F9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88EA5-8548-4540-B1D7-B2C80A29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DEF00-B583-4FAB-B150-A9B41AC9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31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4D122-ED38-4048-B98B-1D7115BDD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5246D-E4CA-4B33-843B-4FA4F9928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60331-9250-4D83-84A2-4B8D14AC0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124D0A-3649-4D01-8CC1-790D93AE5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6A0426-DBC2-4ACD-AA3F-7C0E7E7700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9A19D9-A531-4F81-89EC-09105DB8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9B7B5-7FE0-4092-A53A-A46B186F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BA6EB6-E272-45A8-AC97-85056F58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83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E83C6-C6D4-489B-9A0D-89373519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02FC1E-0E3E-4026-8754-ABF934718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A10935-8E6C-458C-9E16-28F79A281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F754C-10A4-42BF-85AD-0BF7A085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73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8D9073-8A12-4221-9157-E0A72C5FC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8D364-2DBA-438D-8AF4-D079535C3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6A339-AB5C-4365-BE8E-AC5E7B61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8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47F85-6F7C-487E-A370-130F9BDE8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F726F-241B-421F-A1AC-2AECFB8A8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32E44-7643-40F2-9DA3-463B5F75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B3DED-9748-4A9E-BFEC-3C78EC9A1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4D1F4-AD0E-4095-A65A-A6DD05120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10AD6-573A-45C0-A17F-092B145C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68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790C2-0396-465E-AF3B-4A83EDD88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4F92-31E8-4B11-8A54-289B6029EF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72611-F190-444E-ABAF-E4B85AD8C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FB8E4-29AD-4F84-9BEA-5A7A92BBC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1A2D8-17C1-4BC8-9C6A-9FA072DEF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35081-4801-4C2C-8F9B-1815D3F52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54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CEA9F-121F-4646-BEA2-BA4BF2E7D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51CA9-3CF4-48D3-8F5A-C68702784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33F59-A0DB-4812-978D-E01AAD725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C313B-39AC-4220-9F76-20E99C0B521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4816F-AF23-42BF-AA29-1258DF468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D92F1-C6B5-4A47-8264-91715E79A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7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1AE398D-3D8D-4000-9821-E537538B8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492553"/>
              </p:ext>
            </p:extLst>
          </p:nvPr>
        </p:nvGraphicFramePr>
        <p:xfrm>
          <a:off x="10101" y="11938"/>
          <a:ext cx="12181899" cy="68341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1450">
                  <a:extLst>
                    <a:ext uri="{9D8B030D-6E8A-4147-A177-3AD203B41FA5}">
                      <a16:colId xmlns:a16="http://schemas.microsoft.com/office/drawing/2014/main" val="4081131374"/>
                    </a:ext>
                  </a:extLst>
                </a:gridCol>
                <a:gridCol w="3379625">
                  <a:extLst>
                    <a:ext uri="{9D8B030D-6E8A-4147-A177-3AD203B41FA5}">
                      <a16:colId xmlns:a16="http://schemas.microsoft.com/office/drawing/2014/main" val="3695884386"/>
                    </a:ext>
                  </a:extLst>
                </a:gridCol>
                <a:gridCol w="1677768">
                  <a:extLst>
                    <a:ext uri="{9D8B030D-6E8A-4147-A177-3AD203B41FA5}">
                      <a16:colId xmlns:a16="http://schemas.microsoft.com/office/drawing/2014/main" val="2728315282"/>
                    </a:ext>
                  </a:extLst>
                </a:gridCol>
                <a:gridCol w="1714248">
                  <a:extLst>
                    <a:ext uri="{9D8B030D-6E8A-4147-A177-3AD203B41FA5}">
                      <a16:colId xmlns:a16="http://schemas.microsoft.com/office/drawing/2014/main" val="2783911045"/>
                    </a:ext>
                  </a:extLst>
                </a:gridCol>
                <a:gridCol w="4298808">
                  <a:extLst>
                    <a:ext uri="{9D8B030D-6E8A-4147-A177-3AD203B41FA5}">
                      <a16:colId xmlns:a16="http://schemas.microsoft.com/office/drawing/2014/main" val="100596991"/>
                    </a:ext>
                  </a:extLst>
                </a:gridCol>
              </a:tblGrid>
              <a:tr h="253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Monster Phonics Regular" panose="02000000000000000000" pitchFamily="50" charset="0"/>
                          <a:ea typeface="Calibri" panose="020F0502020204030204" pitchFamily="34" charset="0"/>
                          <a:cs typeface="Monster Phonics Regular" panose="02000000000000000000" pitchFamily="50" charset="0"/>
                        </a:rPr>
                        <a:t>Year </a:t>
                      </a:r>
                      <a:r>
                        <a:rPr lang="en-GB" sz="1600" b="0" dirty="0">
                          <a:effectLst/>
                          <a:latin typeface="Monster Phonics Regular" panose="02000000000000000000" pitchFamily="50" charset="0"/>
                          <a:ea typeface="Calibri" panose="020F0502020204030204" pitchFamily="34" charset="0"/>
                          <a:cs typeface="Monster Phonics Regular" panose="02000000000000000000" pitchFamily="50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Monster Phonics Regular" panose="02000000000000000000" pitchFamily="50" charset="0"/>
                          <a:ea typeface="Calibri" panose="020F0502020204030204" pitchFamily="34" charset="0"/>
                          <a:cs typeface="Monster Phonics Regular" panose="02000000000000000000" pitchFamily="50" charset="0"/>
                        </a:rPr>
                        <a:t>Subject: </a:t>
                      </a:r>
                      <a:r>
                        <a:rPr lang="en-GB" sz="1600" b="0" dirty="0">
                          <a:effectLst/>
                          <a:latin typeface="Monster Phonics Regular" panose="02000000000000000000" pitchFamily="50" charset="0"/>
                          <a:ea typeface="Calibri" panose="020F0502020204030204" pitchFamily="34" charset="0"/>
                          <a:cs typeface="Monster Phonics Regular" panose="02000000000000000000" pitchFamily="50" charset="0"/>
                        </a:rPr>
                        <a:t>History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Monster Phonics Regular" panose="02000000000000000000" pitchFamily="50" charset="0"/>
                          <a:ea typeface="Calibri" panose="020F0502020204030204" pitchFamily="34" charset="0"/>
                          <a:cs typeface="Monster Phonics Regular" panose="02000000000000000000" pitchFamily="50" charset="0"/>
                        </a:rPr>
                        <a:t>Unit Title: </a:t>
                      </a:r>
                      <a:r>
                        <a:rPr lang="en-GB" sz="1600" b="0" dirty="0">
                          <a:effectLst/>
                          <a:latin typeface="Monster Phonics Regular" panose="02000000000000000000" pitchFamily="50" charset="0"/>
                          <a:ea typeface="Calibri" panose="020F0502020204030204" pitchFamily="34" charset="0"/>
                          <a:cs typeface="Monster Phonics Regular" panose="02000000000000000000" pitchFamily="50" charset="0"/>
                        </a:rPr>
                        <a:t>Emperors and Empires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 Title: The Amazon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118108"/>
                  </a:ext>
                </a:extLst>
              </a:tr>
              <a:tr h="474472">
                <a:tc rowSpan="2" gridSpan="4">
                  <a:txBody>
                    <a:bodyPr/>
                    <a:lstStyle/>
                    <a:p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Knowledge statements: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    I 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can ask historical questions about everyday life in ancient Rome. </a:t>
                      </a:r>
                      <a:endParaRPr lang="en-GB" sz="1600" kern="1200" baseline="0" dirty="0">
                        <a:solidFill>
                          <a:schemeClr val="tx1"/>
                        </a:solidFill>
                        <a:effectLst/>
                        <a:latin typeface="Monster Phonics Regular" panose="02000000000000000000" pitchFamily="50" charset="0"/>
                        <a:ea typeface="+mn-ea"/>
                        <a:cs typeface="Monster Phonics Regular" panose="02000000000000000000" pitchFamily="50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    I can describe the hierarchy in ancient Rome.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    I understand the achievements and influence of the ancient Romans on the wider world.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    I can identify if someone is significant using Dawson’s model.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    I understand the hierarchy of the Roman army.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    I can describe the impact of power struggles on Britain. 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140606"/>
                  </a:ext>
                </a:extLst>
              </a:tr>
              <a:tr h="1285635">
                <a:tc gridSpan="4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We are Historians: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baseline="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We can ask historical questions.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baseline="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We understand how Britain has been influenced by the wider world.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baseline="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We understand hierarchy and its impact on Britain.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220443"/>
                  </a:ext>
                </a:extLst>
              </a:tr>
              <a:tr h="4782751">
                <a:tc gridSpan="3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Key vocabulary: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1800" b="1" kern="1200" dirty="0">
                        <a:solidFill>
                          <a:schemeClr val="tx1"/>
                        </a:solidFill>
                        <a:effectLst/>
                        <a:latin typeface="Monster Phonics Regular" panose="02000000000000000000" pitchFamily="50" charset="0"/>
                        <a:ea typeface="+mn-ea"/>
                        <a:cs typeface="Monster Phonics Regular" panose="02000000000000000000" pitchFamily="50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Britann</a:t>
                      </a:r>
                      <a:r>
                        <a:rPr lang="en-GB" sz="1800" b="1" dirty="0">
                          <a:solidFill>
                            <a:schemeClr val="accent4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ia</a:t>
                      </a:r>
                      <a:r>
                        <a:rPr lang="en-GB" sz="18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– Roman Britain.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4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c</a:t>
                      </a:r>
                      <a:r>
                        <a:rPr lang="en-GB" sz="18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ent</a:t>
                      </a:r>
                      <a:r>
                        <a:rPr lang="en-GB" sz="1800" b="1" dirty="0">
                          <a:solidFill>
                            <a:schemeClr val="accent4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ur</a:t>
                      </a:r>
                      <a:r>
                        <a:rPr lang="en-GB" sz="1800" b="1" dirty="0">
                          <a:solidFill>
                            <a:schemeClr val="accent6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i</a:t>
                      </a:r>
                      <a:r>
                        <a:rPr lang="en-GB" sz="1800" b="1" dirty="0">
                          <a:solidFill>
                            <a:schemeClr val="accent4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o</a:t>
                      </a:r>
                      <a:r>
                        <a:rPr lang="en-GB" sz="18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n – </a:t>
                      </a:r>
                      <a:r>
                        <a:rPr lang="en-GB" sz="1800" b="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An officer in the Roman army who commanded an army of around 100 legionaries.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cons</a:t>
                      </a:r>
                      <a:r>
                        <a:rPr lang="en-GB" sz="1800" b="1" dirty="0">
                          <a:solidFill>
                            <a:schemeClr val="accent4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ul</a:t>
                      </a:r>
                      <a:r>
                        <a:rPr lang="en-GB" sz="18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 - </a:t>
                      </a:r>
                      <a:r>
                        <a:rPr lang="en-GB" sz="18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One of two men who held the highest position in the senate of the Roman Republic.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emp</a:t>
                      </a:r>
                      <a:r>
                        <a:rPr lang="en-GB" sz="1800" b="1" dirty="0">
                          <a:solidFill>
                            <a:srgbClr val="FFFF00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i</a:t>
                      </a:r>
                      <a:r>
                        <a:rPr lang="en-GB" sz="1800" b="1" dirty="0">
                          <a:solidFill>
                            <a:schemeClr val="accent4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r</a:t>
                      </a:r>
                      <a:r>
                        <a:rPr lang="en-GB" sz="1800" b="1" dirty="0">
                          <a:solidFill>
                            <a:srgbClr val="FFFF00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e</a:t>
                      </a:r>
                      <a:r>
                        <a:rPr lang="en-GB" sz="18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 - </a:t>
                      </a:r>
                      <a:r>
                        <a:rPr lang="en-GB" sz="18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A group of countries ruled by a single person, government or country.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h</a:t>
                      </a:r>
                      <a:r>
                        <a:rPr lang="en-GB" sz="1800" b="1" dirty="0">
                          <a:solidFill>
                            <a:srgbClr val="FFFF00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i</a:t>
                      </a:r>
                      <a:r>
                        <a:rPr lang="en-GB" sz="1800" b="1" dirty="0">
                          <a:solidFill>
                            <a:schemeClr val="accent4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erar</a:t>
                      </a:r>
                      <a:r>
                        <a:rPr lang="en-GB" sz="1800" b="1" u="sng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ch</a:t>
                      </a:r>
                      <a:r>
                        <a:rPr lang="en-GB" sz="1800" b="1" dirty="0">
                          <a:solidFill>
                            <a:schemeClr val="accent6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y</a:t>
                      </a:r>
                      <a:r>
                        <a:rPr lang="en-GB" sz="18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 - </a:t>
                      </a:r>
                      <a:r>
                        <a:rPr lang="en-GB" sz="18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A system where people or things are arranged in order of importance.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in</a:t>
                      </a:r>
                      <a:r>
                        <a:rPr lang="en-GB" sz="1800" b="1" u="sng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v</a:t>
                      </a:r>
                      <a:r>
                        <a:rPr lang="en-GB" sz="18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a</a:t>
                      </a:r>
                      <a:r>
                        <a:rPr lang="en-GB" sz="1800" b="1" dirty="0">
                          <a:solidFill>
                            <a:schemeClr val="accent4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s</a:t>
                      </a:r>
                      <a:r>
                        <a:rPr lang="en-GB" sz="1800" b="1" dirty="0">
                          <a:solidFill>
                            <a:schemeClr val="accent3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i</a:t>
                      </a:r>
                      <a:r>
                        <a:rPr lang="en-GB" sz="1800" b="1" dirty="0">
                          <a:solidFill>
                            <a:schemeClr val="accent4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o</a:t>
                      </a:r>
                      <a:r>
                        <a:rPr lang="en-GB" sz="18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n – </a:t>
                      </a:r>
                      <a:r>
                        <a:rPr lang="en-GB" sz="18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Act of entering a place to take control.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le</a:t>
                      </a:r>
                      <a:r>
                        <a:rPr lang="en-GB" sz="1800" b="1" dirty="0">
                          <a:solidFill>
                            <a:schemeClr val="accent4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g</a:t>
                      </a:r>
                      <a:r>
                        <a:rPr lang="en-GB" sz="18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i</a:t>
                      </a:r>
                      <a:r>
                        <a:rPr lang="en-GB" sz="18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on</a:t>
                      </a:r>
                      <a:r>
                        <a:rPr lang="en-GB" sz="1800" b="1" dirty="0">
                          <a:solidFill>
                            <a:schemeClr val="accent4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ar</a:t>
                      </a:r>
                      <a:r>
                        <a:rPr lang="en-GB" sz="1800" b="1" dirty="0">
                          <a:solidFill>
                            <a:schemeClr val="accent6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y</a:t>
                      </a:r>
                      <a:r>
                        <a:rPr lang="en-GB" sz="18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 – </a:t>
                      </a:r>
                      <a:r>
                        <a:rPr lang="en-GB" sz="18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A soldier in a Roman army.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R</a:t>
                      </a:r>
                      <a:r>
                        <a:rPr lang="en-GB" sz="1800" b="1" dirty="0">
                          <a:solidFill>
                            <a:srgbClr val="FF3399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o</a:t>
                      </a:r>
                      <a:r>
                        <a:rPr lang="en-GB" sz="18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m</a:t>
                      </a:r>
                      <a:r>
                        <a:rPr lang="en-GB" sz="1800" b="1" dirty="0">
                          <a:solidFill>
                            <a:schemeClr val="accent4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a</a:t>
                      </a:r>
                      <a:r>
                        <a:rPr lang="en-GB" sz="18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n citi</a:t>
                      </a:r>
                      <a:r>
                        <a:rPr lang="en-GB" sz="1800" b="1" u="sng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z</a:t>
                      </a:r>
                      <a:r>
                        <a:rPr lang="en-GB" sz="1800" b="1" dirty="0">
                          <a:solidFill>
                            <a:schemeClr val="accent4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e</a:t>
                      </a:r>
                      <a:r>
                        <a:rPr lang="en-GB" sz="18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n - </a:t>
                      </a:r>
                      <a:r>
                        <a:rPr lang="en-GB" sz="18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A person who had privileges and protection from the Roman state.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R</a:t>
                      </a:r>
                      <a:r>
                        <a:rPr lang="en-GB" sz="1800" b="1" dirty="0">
                          <a:solidFill>
                            <a:srgbClr val="FF3399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o</a:t>
                      </a:r>
                      <a:r>
                        <a:rPr lang="en-GB" sz="18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m</a:t>
                      </a:r>
                      <a:r>
                        <a:rPr lang="en-GB" sz="1800" b="1" dirty="0">
                          <a:solidFill>
                            <a:schemeClr val="accent4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a</a:t>
                      </a:r>
                      <a:r>
                        <a:rPr lang="en-GB" sz="18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n</a:t>
                      </a:r>
                      <a:r>
                        <a:rPr lang="en-GB" sz="1800" b="1" dirty="0">
                          <a:solidFill>
                            <a:srgbClr val="FFFF00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i</a:t>
                      </a:r>
                      <a:r>
                        <a:rPr lang="en-GB" sz="1800" b="1" dirty="0">
                          <a:solidFill>
                            <a:schemeClr val="accent4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s</a:t>
                      </a:r>
                      <a:r>
                        <a:rPr lang="en-GB" sz="1800" b="1" dirty="0">
                          <a:solidFill>
                            <a:srgbClr val="FFFF00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e</a:t>
                      </a:r>
                      <a:r>
                        <a:rPr lang="en-GB" sz="18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 – </a:t>
                      </a:r>
                      <a:r>
                        <a:rPr lang="en-GB" sz="1800" b="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To become Roman</a:t>
                      </a:r>
                      <a:r>
                        <a:rPr lang="en-GB" sz="18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.</a:t>
                      </a:r>
                      <a:r>
                        <a:rPr lang="en-GB" sz="18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700" b="1" dirty="0"/>
                        <a:t>Timeline:</a:t>
                      </a:r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pPr lvl="0">
                        <a:buNone/>
                      </a:pPr>
                      <a:endParaRPr lang="en-GB" dirty="0"/>
                    </a:p>
                    <a:p>
                      <a:pPr lvl="0">
                        <a:buNone/>
                      </a:pPr>
                      <a:endParaRPr lang="en-GB" dirty="0"/>
                    </a:p>
                    <a:p>
                      <a:pPr lvl="0">
                        <a:buNone/>
                      </a:pPr>
                      <a:endParaRPr lang="en-GB" dirty="0"/>
                    </a:p>
                    <a:p>
                      <a:pPr lvl="0">
                        <a:buNone/>
                      </a:pPr>
                      <a:endParaRPr lang="en-GB" dirty="0"/>
                    </a:p>
                    <a:p>
                      <a:pPr lvl="0">
                        <a:buNone/>
                      </a:pPr>
                      <a:endParaRPr lang="en-GB" dirty="0"/>
                    </a:p>
                    <a:p>
                      <a:pPr lvl="0">
                        <a:buNone/>
                      </a:pPr>
                      <a:endParaRPr lang="en-GB" dirty="0"/>
                    </a:p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965539"/>
                  </a:ext>
                </a:extLst>
              </a:tr>
            </a:tbl>
          </a:graphicData>
        </a:graphic>
      </p:graphicFrame>
      <p:pic>
        <p:nvPicPr>
          <p:cNvPr id="1026" name="Picture 2" descr="Charnock Hall Primary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305" y="56415"/>
            <a:ext cx="3147007" cy="59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Image Resu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B4FDA8C-CFD6-4BA9-36A9-A7A4AF3300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9928411"/>
              </p:ext>
            </p:extLst>
          </p:nvPr>
        </p:nvGraphicFramePr>
        <p:xfrm>
          <a:off x="5258120" y="2359911"/>
          <a:ext cx="3858208" cy="4350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EDDEEE0-4972-ED3C-71CC-7BFDFEF5D82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396" t="16765" r="26040" b="11551"/>
          <a:stretch/>
        </p:blipFill>
        <p:spPr>
          <a:xfrm>
            <a:off x="8366986" y="2080034"/>
            <a:ext cx="3600145" cy="22837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1184F3F-A8B7-491A-517A-8A17A174294D}"/>
              </a:ext>
            </a:extLst>
          </p:cNvPr>
          <p:cNvGrpSpPr/>
          <p:nvPr/>
        </p:nvGrpSpPr>
        <p:grpSpPr>
          <a:xfrm>
            <a:off x="9544531" y="4433892"/>
            <a:ext cx="2422600" cy="2166042"/>
            <a:chOff x="3983525" y="1158844"/>
            <a:chExt cx="4872271" cy="483455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DE3F6B4-A365-3186-4D44-7C8547D257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3614" t="15973" r="6510" b="13531"/>
            <a:stretch/>
          </p:blipFill>
          <p:spPr>
            <a:xfrm>
              <a:off x="3994085" y="1158844"/>
              <a:ext cx="4861711" cy="483455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7F15B2-7F98-0066-524A-24160BC82414}"/>
                </a:ext>
              </a:extLst>
            </p:cNvPr>
            <p:cNvSpPr/>
            <p:nvPr/>
          </p:nvSpPr>
          <p:spPr>
            <a:xfrm>
              <a:off x="3983525" y="1384624"/>
              <a:ext cx="769544" cy="26713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7373F4-6E3E-BE43-68F7-91168A015D73}"/>
                </a:ext>
              </a:extLst>
            </p:cNvPr>
            <p:cNvSpPr/>
            <p:nvPr/>
          </p:nvSpPr>
          <p:spPr>
            <a:xfrm>
              <a:off x="4378857" y="1569658"/>
              <a:ext cx="769544" cy="137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6F032E9-005C-0D47-23F3-9366100BA8BD}"/>
              </a:ext>
            </a:extLst>
          </p:cNvPr>
          <p:cNvSpPr txBox="1"/>
          <p:nvPr/>
        </p:nvSpPr>
        <p:spPr>
          <a:xfrm>
            <a:off x="8966101" y="4825694"/>
            <a:ext cx="1428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Social hierarchy</a:t>
            </a:r>
            <a:endParaRPr lang="en-GB" sz="1400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F4578A9-1E65-104C-42A7-6701ED40BB1C}"/>
              </a:ext>
            </a:extLst>
          </p:cNvPr>
          <p:cNvGrpSpPr/>
          <p:nvPr/>
        </p:nvGrpSpPr>
        <p:grpSpPr>
          <a:xfrm>
            <a:off x="71471" y="629136"/>
            <a:ext cx="168208" cy="1360084"/>
            <a:chOff x="71471" y="629136"/>
            <a:chExt cx="168208" cy="13600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94E873D-E879-6909-1E20-97C1D365162F}"/>
                </a:ext>
              </a:extLst>
            </p:cNvPr>
            <p:cNvGrpSpPr/>
            <p:nvPr/>
          </p:nvGrpSpPr>
          <p:grpSpPr>
            <a:xfrm>
              <a:off x="71471" y="629136"/>
              <a:ext cx="168208" cy="1083373"/>
              <a:chOff x="460375" y="585826"/>
              <a:chExt cx="168208" cy="1083373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D9B7275-A43A-AF7B-D725-2B1D6E1FECA0}"/>
                  </a:ext>
                </a:extLst>
              </p:cNvPr>
              <p:cNvSpPr/>
              <p:nvPr/>
            </p:nvSpPr>
            <p:spPr>
              <a:xfrm>
                <a:off x="460375" y="585826"/>
                <a:ext cx="168208" cy="15997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33CDF72-513C-D1BF-4DAB-A772D9617E62}"/>
                  </a:ext>
                </a:extLst>
              </p:cNvPr>
              <p:cNvSpPr/>
              <p:nvPr/>
            </p:nvSpPr>
            <p:spPr>
              <a:xfrm>
                <a:off x="460375" y="810276"/>
                <a:ext cx="168208" cy="15997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1C3DCF9-2108-912A-B1F4-F41100655FEA}"/>
                  </a:ext>
                </a:extLst>
              </p:cNvPr>
              <p:cNvSpPr/>
              <p:nvPr/>
            </p:nvSpPr>
            <p:spPr>
              <a:xfrm>
                <a:off x="460375" y="1034726"/>
                <a:ext cx="168208" cy="15997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4EFD3FF-EDFF-EC09-E78C-6A44F5A63746}"/>
                  </a:ext>
                </a:extLst>
              </p:cNvPr>
              <p:cNvSpPr/>
              <p:nvPr/>
            </p:nvSpPr>
            <p:spPr>
              <a:xfrm>
                <a:off x="460375" y="1284775"/>
                <a:ext cx="168208" cy="15997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294DA8A-ECB1-C35C-74D1-791CD20F1B66}"/>
                  </a:ext>
                </a:extLst>
              </p:cNvPr>
              <p:cNvSpPr/>
              <p:nvPr/>
            </p:nvSpPr>
            <p:spPr>
              <a:xfrm>
                <a:off x="460375" y="1509225"/>
                <a:ext cx="168208" cy="15997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A9D6734-C86B-F263-7019-17F85E0E4CE4}"/>
                </a:ext>
              </a:extLst>
            </p:cNvPr>
            <p:cNvSpPr/>
            <p:nvPr/>
          </p:nvSpPr>
          <p:spPr>
            <a:xfrm>
              <a:off x="71471" y="1812757"/>
              <a:ext cx="152400" cy="17646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1D396065-0A2C-7CC3-D04D-D2A6CE6F3808}"/>
              </a:ext>
            </a:extLst>
          </p:cNvPr>
          <p:cNvSpPr/>
          <p:nvPr/>
        </p:nvSpPr>
        <p:spPr>
          <a:xfrm>
            <a:off x="7667408" y="572081"/>
            <a:ext cx="168208" cy="1599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CC4740-62CD-983B-1D6E-5CC41897205B}"/>
              </a:ext>
            </a:extLst>
          </p:cNvPr>
          <p:cNvGrpSpPr/>
          <p:nvPr/>
        </p:nvGrpSpPr>
        <p:grpSpPr>
          <a:xfrm>
            <a:off x="7667408" y="575128"/>
            <a:ext cx="168208" cy="1360084"/>
            <a:chOff x="71471" y="629136"/>
            <a:chExt cx="168208" cy="136008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B944CF8-0AA4-3092-32EC-44CF41A07ED9}"/>
                </a:ext>
              </a:extLst>
            </p:cNvPr>
            <p:cNvGrpSpPr/>
            <p:nvPr/>
          </p:nvGrpSpPr>
          <p:grpSpPr>
            <a:xfrm>
              <a:off x="71471" y="629136"/>
              <a:ext cx="168208" cy="1083373"/>
              <a:chOff x="460375" y="585826"/>
              <a:chExt cx="168208" cy="108337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69AA9BA-ED30-DFE5-FFCC-6F4EBAF48457}"/>
                  </a:ext>
                </a:extLst>
              </p:cNvPr>
              <p:cNvSpPr/>
              <p:nvPr/>
            </p:nvSpPr>
            <p:spPr>
              <a:xfrm>
                <a:off x="460375" y="585826"/>
                <a:ext cx="168208" cy="15997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A6E62EC-890C-5418-1A28-CC1C771B5C63}"/>
                  </a:ext>
                </a:extLst>
              </p:cNvPr>
              <p:cNvSpPr/>
              <p:nvPr/>
            </p:nvSpPr>
            <p:spPr>
              <a:xfrm>
                <a:off x="460375" y="810276"/>
                <a:ext cx="168208" cy="15997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27DA1F7-428C-9AE5-2EBC-FE748EEBF022}"/>
                  </a:ext>
                </a:extLst>
              </p:cNvPr>
              <p:cNvSpPr/>
              <p:nvPr/>
            </p:nvSpPr>
            <p:spPr>
              <a:xfrm>
                <a:off x="460375" y="1034726"/>
                <a:ext cx="168208" cy="15997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6C719D7-7464-D3DC-C517-69989CB937EF}"/>
                  </a:ext>
                </a:extLst>
              </p:cNvPr>
              <p:cNvSpPr/>
              <p:nvPr/>
            </p:nvSpPr>
            <p:spPr>
              <a:xfrm>
                <a:off x="460375" y="1284775"/>
                <a:ext cx="168208" cy="15997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4976757-32FC-7AEB-B69A-720CC80D6E55}"/>
                  </a:ext>
                </a:extLst>
              </p:cNvPr>
              <p:cNvSpPr/>
              <p:nvPr/>
            </p:nvSpPr>
            <p:spPr>
              <a:xfrm>
                <a:off x="460375" y="1509225"/>
                <a:ext cx="168208" cy="15997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0B13119-AD24-9C4F-C538-95AAC4EF52C0}"/>
                </a:ext>
              </a:extLst>
            </p:cNvPr>
            <p:cNvSpPr/>
            <p:nvPr/>
          </p:nvSpPr>
          <p:spPr>
            <a:xfrm>
              <a:off x="71471" y="1812757"/>
              <a:ext cx="152400" cy="17646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6420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306</Words>
  <Application>Microsoft Office PowerPoint</Application>
  <PresentationFormat>Widescreen</PresentationFormat>
  <Paragraphs>51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Monster Phonics Regular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Pratt</dc:creator>
  <cp:lastModifiedBy>Imogen Lloyd</cp:lastModifiedBy>
  <cp:revision>217</cp:revision>
  <cp:lastPrinted>2022-04-27T13:36:35Z</cp:lastPrinted>
  <dcterms:created xsi:type="dcterms:W3CDTF">2022-04-27T12:42:43Z</dcterms:created>
  <dcterms:modified xsi:type="dcterms:W3CDTF">2026-03-17T16:14:36Z</dcterms:modified>
</cp:coreProperties>
</file>