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9C261-ADCC-3FAB-4B4A-F06EAEE5AF02}" v="107" dt="2022-05-03T21:15:30.956"/>
    <p1510:client id="{721D643D-5C3F-92D5-044E-C649BD6B6D81}" v="1133" dt="2022-05-05T13:42:09.083"/>
    <p1510:client id="{948036D0-EB45-8F8C-F24E-7E488F8F2C91}" v="1813" dt="2022-05-06T13:36:05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cdfbd0984a84c2c17c84e4adac2fa6553a0a2ecac7e2064c2be5341db52e7bb5::" providerId="AD" clId="Web-{948036D0-EB45-8F8C-F24E-7E488F8F2C91}"/>
    <pc:docChg chg="modSld">
      <pc:chgData name="Guest User" userId="S::urn:spo:anon#cdfbd0984a84c2c17c84e4adac2fa6553a0a2ecac7e2064c2be5341db52e7bb5::" providerId="AD" clId="Web-{948036D0-EB45-8F8C-F24E-7E488F8F2C91}" dt="2022-05-06T13:35:59.570" v="1809"/>
      <pc:docMkLst>
        <pc:docMk/>
      </pc:docMkLst>
      <pc:sldChg chg="modSp">
        <pc:chgData name="Guest User" userId="S::urn:spo:anon#cdfbd0984a84c2c17c84e4adac2fa6553a0a2ecac7e2064c2be5341db52e7bb5::" providerId="AD" clId="Web-{948036D0-EB45-8F8C-F24E-7E488F8F2C91}" dt="2022-05-06T13:35:59.570" v="1809"/>
        <pc:sldMkLst>
          <pc:docMk/>
          <pc:sldMk cId="2066420587" sldId="256"/>
        </pc:sldMkLst>
        <pc:graphicFrameChg chg="mod modGraphic">
          <ac:chgData name="Guest User" userId="S::urn:spo:anon#cdfbd0984a84c2c17c84e4adac2fa6553a0a2ecac7e2064c2be5341db52e7bb5::" providerId="AD" clId="Web-{948036D0-EB45-8F8C-F24E-7E488F8F2C91}" dt="2022-05-06T13:35:59.570" v="1809"/>
          <ac:graphicFrameMkLst>
            <pc:docMk/>
            <pc:sldMk cId="2066420587" sldId="256"/>
            <ac:graphicFrameMk id="5" creationId="{F1AE398D-3D8D-4000-9821-E537538B890A}"/>
          </ac:graphicFrameMkLst>
        </pc:graphicFrameChg>
      </pc:sldChg>
    </pc:docChg>
  </pc:docChgLst>
  <pc:docChgLst>
    <pc:chgData name="Katie Pratt" userId="S::kpratt@dunston.derbyshire.sch.uk::e79e683b-7265-4fd8-83ee-256ed80c3a02" providerId="AD" clId="Web-{6399C261-ADCC-3FAB-4B4A-F06EAEE5AF02}"/>
    <pc:docChg chg="modSld">
      <pc:chgData name="Katie Pratt" userId="S::kpratt@dunston.derbyshire.sch.uk::e79e683b-7265-4fd8-83ee-256ed80c3a02" providerId="AD" clId="Web-{6399C261-ADCC-3FAB-4B4A-F06EAEE5AF02}" dt="2022-05-03T21:15:30.956" v="72"/>
      <pc:docMkLst>
        <pc:docMk/>
      </pc:docMkLst>
      <pc:sldChg chg="addSp delSp modSp">
        <pc:chgData name="Katie Pratt" userId="S::kpratt@dunston.derbyshire.sch.uk::e79e683b-7265-4fd8-83ee-256ed80c3a02" providerId="AD" clId="Web-{6399C261-ADCC-3FAB-4B4A-F06EAEE5AF02}" dt="2022-05-03T21:15:30.956" v="72"/>
        <pc:sldMkLst>
          <pc:docMk/>
          <pc:sldMk cId="2066420587" sldId="256"/>
        </pc:sldMkLst>
        <pc:spChg chg="add del">
          <ac:chgData name="Katie Pratt" userId="S::kpratt@dunston.derbyshire.sch.uk::e79e683b-7265-4fd8-83ee-256ed80c3a02" providerId="AD" clId="Web-{6399C261-ADCC-3FAB-4B4A-F06EAEE5AF02}" dt="2022-05-03T21:13:59.856" v="53"/>
          <ac:spMkLst>
            <pc:docMk/>
            <pc:sldMk cId="2066420587" sldId="256"/>
            <ac:spMk id="2" creationId="{CC2479EF-B8B1-8C35-A6C8-BE05DE93D5B4}"/>
          </ac:spMkLst>
        </pc:spChg>
        <pc:spChg chg="add mod">
          <ac:chgData name="Katie Pratt" userId="S::kpratt@dunston.derbyshire.sch.uk::e79e683b-7265-4fd8-83ee-256ed80c3a02" providerId="AD" clId="Web-{6399C261-ADCC-3FAB-4B4A-F06EAEE5AF02}" dt="2022-05-03T21:12:55.290" v="23" actId="14100"/>
          <ac:spMkLst>
            <pc:docMk/>
            <pc:sldMk cId="2066420587" sldId="256"/>
            <ac:spMk id="3" creationId="{01A386B1-7C89-76BA-3D39-831302446832}"/>
          </ac:spMkLst>
        </pc:spChg>
        <pc:spChg chg="add mod">
          <ac:chgData name="Katie Pratt" userId="S::kpratt@dunston.derbyshire.sch.uk::e79e683b-7265-4fd8-83ee-256ed80c3a02" providerId="AD" clId="Web-{6399C261-ADCC-3FAB-4B4A-F06EAEE5AF02}" dt="2022-05-03T21:14:21.639" v="58" actId="1076"/>
          <ac:spMkLst>
            <pc:docMk/>
            <pc:sldMk cId="2066420587" sldId="256"/>
            <ac:spMk id="24" creationId="{EF0A052C-36D6-1C5A-6303-59CF2767BCC3}"/>
          </ac:spMkLst>
        </pc:spChg>
        <pc:graphicFrameChg chg="mod modGraphic">
          <ac:chgData name="Katie Pratt" userId="S::kpratt@dunston.derbyshire.sch.uk::e79e683b-7265-4fd8-83ee-256ed80c3a02" providerId="AD" clId="Web-{6399C261-ADCC-3FAB-4B4A-F06EAEE5AF02}" dt="2022-05-03T21:15:30.956" v="72"/>
          <ac:graphicFrameMkLst>
            <pc:docMk/>
            <pc:sldMk cId="2066420587" sldId="256"/>
            <ac:graphicFrameMk id="5" creationId="{F1AE398D-3D8D-4000-9821-E537538B890A}"/>
          </ac:graphicFrameMkLst>
        </pc:graphicFrameChg>
        <pc:picChg chg="mod">
          <ac:chgData name="Katie Pratt" userId="S::kpratt@dunston.derbyshire.sch.uk::e79e683b-7265-4fd8-83ee-256ed80c3a02" providerId="AD" clId="Web-{6399C261-ADCC-3FAB-4B4A-F06EAEE5AF02}" dt="2022-05-03T21:14:26.327" v="59" actId="14100"/>
          <ac:picMkLst>
            <pc:docMk/>
            <pc:sldMk cId="2066420587" sldId="256"/>
            <ac:picMk id="4" creationId="{76338ECF-3813-4BDD-B9E0-2437A19563EB}"/>
          </ac:picMkLst>
        </pc:picChg>
        <pc:picChg chg="mod modCrop">
          <ac:chgData name="Katie Pratt" userId="S::kpratt@dunston.derbyshire.sch.uk::e79e683b-7265-4fd8-83ee-256ed80c3a02" providerId="AD" clId="Web-{6399C261-ADCC-3FAB-4B4A-F06EAEE5AF02}" dt="2022-05-03T21:15:15.049" v="65" actId="1076"/>
          <ac:picMkLst>
            <pc:docMk/>
            <pc:sldMk cId="2066420587" sldId="256"/>
            <ac:picMk id="6" creationId="{BCDB6F8D-EF61-4C62-B6B8-7A5CCB2A3DA1}"/>
          </ac:picMkLst>
        </pc:picChg>
      </pc:sldChg>
    </pc:docChg>
  </pc:docChgLst>
  <pc:docChgLst>
    <pc:chgData name="Guest User" userId="S::urn:spo:anon#cdfbd0984a84c2c17c84e4adac2fa6553a0a2ecac7e2064c2be5341db52e7bb5::" providerId="AD" clId="Web-{721D643D-5C3F-92D5-044E-C649BD6B6D81}"/>
    <pc:docChg chg="modSld">
      <pc:chgData name="Guest User" userId="S::urn:spo:anon#cdfbd0984a84c2c17c84e4adac2fa6553a0a2ecac7e2064c2be5341db52e7bb5::" providerId="AD" clId="Web-{721D643D-5C3F-92D5-044E-C649BD6B6D81}" dt="2022-05-05T13:42:07.723" v="1129"/>
      <pc:docMkLst>
        <pc:docMk/>
      </pc:docMkLst>
      <pc:sldChg chg="modSp">
        <pc:chgData name="Guest User" userId="S::urn:spo:anon#cdfbd0984a84c2c17c84e4adac2fa6553a0a2ecac7e2064c2be5341db52e7bb5::" providerId="AD" clId="Web-{721D643D-5C3F-92D5-044E-C649BD6B6D81}" dt="2022-05-05T13:42:07.723" v="1129"/>
        <pc:sldMkLst>
          <pc:docMk/>
          <pc:sldMk cId="2066420587" sldId="256"/>
        </pc:sldMkLst>
        <pc:graphicFrameChg chg="mod modGraphic">
          <ac:chgData name="Guest User" userId="S::urn:spo:anon#cdfbd0984a84c2c17c84e4adac2fa6553a0a2ecac7e2064c2be5341db52e7bb5::" providerId="AD" clId="Web-{721D643D-5C3F-92D5-044E-C649BD6B6D81}" dt="2022-05-05T13:42:07.723" v="1129"/>
          <ac:graphicFrameMkLst>
            <pc:docMk/>
            <pc:sldMk cId="2066420587" sldId="256"/>
            <ac:graphicFrameMk id="5" creationId="{F1AE398D-3D8D-4000-9821-E537538B890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595-072B-47D5-82F8-4F517E9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B58C3-6356-4D45-8C4C-BC398AFF3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73818-F4C7-4088-A695-F14EA8F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042D0-A711-43E8-B3AB-E531A47C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EAAEE-11ED-44A1-B048-A26393C8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5CDF-CB55-4504-BE77-4D89DA2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CCEAC-FD01-4334-B03D-0A84DCF9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55C8-C2B0-4C72-A1B4-35652373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F0BB-A1BF-4330-B7FB-5A365564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273B-3BA7-46E7-AC83-5140326F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4EE08-EE12-4AFE-ACA3-2ED0757D4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524F0-DB15-4BEE-B5BA-D047BB44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974-E478-45C1-9755-5462C30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809-FCE3-429D-9EAD-4C2594B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C198E-DD04-4AFA-BC00-5962420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1D-0886-4249-BFC0-34E1D27D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FF39-495E-4F58-95BF-55057C2A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45F8-32EF-4989-8AF8-7B7E84AC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2146-81E7-47FD-A213-5E3EE79F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FF5D-4EDE-4C71-BC7B-CAECCF79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B1A5-77A5-4906-A621-8C0C90E4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ED78-AC60-4633-B527-8D1FBE78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5B43C-15DE-4B83-B06F-B7C611A6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D038E-945E-4C96-88F2-07B02B11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2B0-6543-47BF-B318-1E30BD1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7529-688C-4BFA-9A92-17F50ABE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0813-FECC-4847-92E6-28A1421F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FE807-DBAC-4C36-B736-02B00237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3513-940B-49F4-9DCF-FC9A0F93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88EA5-8548-4540-B1D7-B2C80A29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EF00-B583-4FAB-B150-A9B41AC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122-ED38-4048-B98B-1D7115B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5246D-E4CA-4B33-843B-4FA4F992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60331-9250-4D83-84A2-4B8D14AC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124D0A-3649-4D01-8CC1-790D93AE5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A0426-DBC2-4ACD-AA3F-7C0E7E770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19D9-A531-4F81-89EC-09105DB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9B7B5-7FE0-4092-A53A-A46B186F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6EB6-E272-45A8-AC97-85056F5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83C6-C6D4-489B-9A0D-8937351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2FC1E-0E3E-4026-8754-ABF93471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10935-8E6C-458C-9E16-28F79A28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F754C-10A4-42BF-85AD-0BF7A085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D9073-8A12-4221-9157-E0A72C5F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8D364-2DBA-438D-8AF4-D079535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6A339-AB5C-4365-BE8E-AC5E7B6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7F85-6F7C-487E-A370-130F9BDE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726F-241B-421F-A1AC-2AECFB8A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E44-7643-40F2-9DA3-463B5F75F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3DED-9748-4A9E-BFEC-3C78EC9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D1F4-AD0E-4095-A65A-A6DD0512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0AD6-573A-45C0-A17F-092B145C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6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90C2-0396-465E-AF3B-4A83EDD8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4F92-31E8-4B11-8A54-289B6029E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72611-F190-444E-ABAF-E4B85AD8C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B8E4-29AD-4F84-9BEA-5A7A92BB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A2D8-17C1-4BC8-9C6A-9FA072DE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5081-4801-4C2C-8F9B-1815D3F5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4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CEA9F-121F-4646-BEA2-BA4BF2E7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1CA9-3CF4-48D3-8F5A-C68702784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3F59-A0DB-4812-978D-E01AAD725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4816F-AF23-42BF-AA29-1258DF46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D92F1-C6B5-4A47-8264-91715E79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AE398D-3D8D-4000-9821-E537538B8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280373"/>
              </p:ext>
            </p:extLst>
          </p:nvPr>
        </p:nvGraphicFramePr>
        <p:xfrm>
          <a:off x="18473" y="0"/>
          <a:ext cx="12173527" cy="69282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5855">
                  <a:extLst>
                    <a:ext uri="{9D8B030D-6E8A-4147-A177-3AD203B41FA5}">
                      <a16:colId xmlns:a16="http://schemas.microsoft.com/office/drawing/2014/main" val="4081131374"/>
                    </a:ext>
                  </a:extLst>
                </a:gridCol>
                <a:gridCol w="3197749">
                  <a:extLst>
                    <a:ext uri="{9D8B030D-6E8A-4147-A177-3AD203B41FA5}">
                      <a16:colId xmlns:a16="http://schemas.microsoft.com/office/drawing/2014/main" val="3695884386"/>
                    </a:ext>
                  </a:extLst>
                </a:gridCol>
                <a:gridCol w="1677768">
                  <a:extLst>
                    <a:ext uri="{9D8B030D-6E8A-4147-A177-3AD203B41FA5}">
                      <a16:colId xmlns:a16="http://schemas.microsoft.com/office/drawing/2014/main" val="2728315282"/>
                    </a:ext>
                  </a:extLst>
                </a:gridCol>
                <a:gridCol w="1714248">
                  <a:extLst>
                    <a:ext uri="{9D8B030D-6E8A-4147-A177-3AD203B41FA5}">
                      <a16:colId xmlns:a16="http://schemas.microsoft.com/office/drawing/2014/main" val="2783911045"/>
                    </a:ext>
                  </a:extLst>
                </a:gridCol>
                <a:gridCol w="1296166">
                  <a:extLst>
                    <a:ext uri="{9D8B030D-6E8A-4147-A177-3AD203B41FA5}">
                      <a16:colId xmlns:a16="http://schemas.microsoft.com/office/drawing/2014/main" val="100596991"/>
                    </a:ext>
                  </a:extLst>
                </a:gridCol>
                <a:gridCol w="3511741">
                  <a:extLst>
                    <a:ext uri="{9D8B030D-6E8A-4147-A177-3AD203B41FA5}">
                      <a16:colId xmlns:a16="http://schemas.microsoft.com/office/drawing/2014/main" val="2194808496"/>
                    </a:ext>
                  </a:extLst>
                </a:gridCol>
              </a:tblGrid>
              <a:tr h="2781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Year 4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Subject: History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Unit Title: Invasion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Title: The Amazon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118108"/>
                  </a:ext>
                </a:extLst>
              </a:tr>
              <a:tr h="521599">
                <a:tc rowSpan="2" gridSpan="4"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Knowledge statements: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know about life in Britain after the Roman withdrawal.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know about significant invasions that happened in Britain including Anglo-Saxon invasions and Viking invasions.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know the causes and consequences that occurred due to the different invasions.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can name significant people from the Anglo-Saxon and Viking time periods.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can use a timeline to order events into chronological order. 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can compare everyday life in contrasting time periods.</a:t>
                      </a: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140606"/>
                  </a:ext>
                </a:extLst>
              </a:tr>
              <a:tr h="1321386"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are Historians: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To develop chronological knowledge and</a:t>
                      </a: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understanding of British, local and world history.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To note connections, contrasts and trends in history.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To know our knowledge of the past is devised from a range of sources.</a:t>
                      </a:r>
                      <a:endParaRPr lang="en-GB" sz="1400" b="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220443"/>
                  </a:ext>
                </a:extLst>
              </a:tr>
              <a:tr h="1373545">
                <a:tc rowSpan="2" gridSpan="3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Key vocabulary: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Con</a:t>
                      </a:r>
                      <a:r>
                        <a:rPr lang="en-GB" sz="1900" b="1" u="sng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qu</a:t>
                      </a:r>
                      <a:r>
                        <a:rPr lang="en-GB" sz="1900" b="1" kern="120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er</a:t>
                      </a:r>
                      <a:r>
                        <a:rPr lang="en-GB" sz="19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</a:t>
                      </a:r>
                      <a:r>
                        <a:rPr lang="en-GB" sz="1900" b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Overcome and take control of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a place or people.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In</a:t>
                      </a:r>
                      <a:r>
                        <a:rPr lang="en-GB" sz="1900" b="1" u="sng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v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900" b="1" kern="1200" baseline="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s</a:t>
                      </a:r>
                      <a:r>
                        <a:rPr lang="en-GB" sz="1900" b="1" kern="1200" baseline="0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</a:t>
                      </a:r>
                      <a:r>
                        <a:rPr lang="en-GB" sz="1900" b="1" kern="1200" baseline="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n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When a foreign army enters a country by force.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R</a:t>
                      </a:r>
                      <a:r>
                        <a:rPr lang="en-GB" sz="1900" b="1" kern="1200" baseline="0" dirty="0">
                          <a:solidFill>
                            <a:srgbClr val="FF000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ai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d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 sudden attack with aims to cause damage.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Angl</a:t>
                      </a:r>
                      <a:r>
                        <a:rPr lang="en-GB" sz="1900" b="1" kern="1200" dirty="0">
                          <a:solidFill>
                            <a:srgbClr val="FF33CC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9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-Sa</a:t>
                      </a:r>
                      <a:r>
                        <a:rPr lang="en-GB" sz="1900" b="1" u="sng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x</a:t>
                      </a:r>
                      <a:r>
                        <a:rPr lang="en-GB" sz="1900" b="1" kern="120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9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ns (Jutes)- </a:t>
                      </a:r>
                      <a:r>
                        <a:rPr lang="en-GB" sz="1900" b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Foreigners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who lived in England and Wales during the 5</a:t>
                      </a:r>
                      <a:r>
                        <a:rPr lang="en-GB" sz="1900" b="0" kern="1200" baseline="300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th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Century.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Cel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People who lived in Britain during the Iron Age.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H</a:t>
                      </a:r>
                      <a:r>
                        <a:rPr lang="en-GB" sz="1900" b="1" kern="1200" baseline="0" dirty="0">
                          <a:solidFill>
                            <a:srgbClr val="FFFF0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</a:t>
                      </a:r>
                      <a:r>
                        <a:rPr lang="en-GB" sz="1900" b="1" kern="1200" baseline="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erar</a:t>
                      </a:r>
                      <a:r>
                        <a:rPr lang="en-GB" sz="1900" b="1" u="sng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ch</a:t>
                      </a:r>
                      <a:r>
                        <a:rPr lang="en-GB" sz="1900" b="1" kern="1200" baseline="0" dirty="0">
                          <a:solidFill>
                            <a:schemeClr val="accent6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y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System of ranking and organising people or things.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N</a:t>
                      </a:r>
                      <a:r>
                        <a:rPr lang="en-GB" sz="1900" b="1" u="sng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or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m</a:t>
                      </a:r>
                      <a:r>
                        <a:rPr lang="en-GB" sz="1900" b="1" kern="1200" baseline="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n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 group of people who descended from Norwegian Vikings.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V</a:t>
                      </a:r>
                      <a:r>
                        <a:rPr lang="en-GB" sz="1900" b="1" kern="1200" baseline="0" dirty="0">
                          <a:solidFill>
                            <a:srgbClr val="FFFF0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king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People who travelled from Scandinavia to Britain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Tr</a:t>
                      </a:r>
                      <a:r>
                        <a:rPr lang="en-GB" sz="1900" b="1" kern="1200" baseline="0" dirty="0">
                          <a:solidFill>
                            <a:srgbClr val="FF000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d</a:t>
                      </a:r>
                      <a:r>
                        <a:rPr lang="en-GB" sz="1900" b="1" kern="1200" baseline="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er</a:t>
                      </a:r>
                      <a:r>
                        <a:rPr lang="en-GB" sz="19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</a:t>
                      </a:r>
                      <a:r>
                        <a:rPr lang="en-GB" sz="1900" b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Someone who buys or sells goods. </a:t>
                      </a:r>
                      <a:endParaRPr lang="en-GB" sz="1900" b="0" kern="120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700" b="1" dirty="0"/>
                        <a:t>Timeline:</a:t>
                      </a:r>
                    </a:p>
                    <a:p>
                      <a:endParaRPr lang="en-GB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65539"/>
                  </a:ext>
                </a:extLst>
              </a:tr>
              <a:tr h="3281469">
                <a:tc gridSpan="3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Alfred the Gr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ea</a:t>
                      </a:r>
                      <a:r>
                        <a:rPr lang="en-GB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</a:t>
                      </a:r>
                    </a:p>
                    <a:p>
                      <a:pPr lvl="0">
                        <a:buNone/>
                      </a:pPr>
                      <a:r>
                        <a:rPr lang="en-GB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split</a:t>
                      </a: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England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into Viking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D</a:t>
                      </a:r>
                      <a:r>
                        <a:rPr lang="en-GB" baseline="0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n</a:t>
                      </a:r>
                      <a:r>
                        <a:rPr lang="en-GB" baseline="0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l</a:t>
                      </a:r>
                      <a:r>
                        <a:rPr lang="en-GB" baseline="0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aw</a:t>
                      </a: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and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Angl</a:t>
                      </a:r>
                      <a:r>
                        <a:rPr lang="en-GB" baseline="0" dirty="0">
                          <a:solidFill>
                            <a:srgbClr val="FF33CC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-Sa</a:t>
                      </a:r>
                      <a:r>
                        <a:rPr lang="en-GB" u="sng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x</a:t>
                      </a: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on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Wessex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following the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Battle of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Edington in </a:t>
                      </a:r>
                    </a:p>
                    <a:p>
                      <a:pPr lvl="0">
                        <a:buNone/>
                      </a:pPr>
                      <a:r>
                        <a:rPr lang="en-GB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AD 876.</a:t>
                      </a: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17586"/>
                  </a:ext>
                </a:extLst>
              </a:tr>
            </a:tbl>
          </a:graphicData>
        </a:graphic>
      </p:graphicFrame>
      <p:pic>
        <p:nvPicPr>
          <p:cNvPr id="1026" name="Picture 2" descr="Charnock Hall Primary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168" y="89799"/>
            <a:ext cx="3612237" cy="68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394" y="2460911"/>
            <a:ext cx="6429537" cy="10416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6485" y="3647031"/>
            <a:ext cx="2255406" cy="31191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5567" y="3647031"/>
            <a:ext cx="1773526" cy="263579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E6CF401-04D7-F90F-90F2-A9F461158056}"/>
              </a:ext>
            </a:extLst>
          </p:cNvPr>
          <p:cNvGrpSpPr/>
          <p:nvPr/>
        </p:nvGrpSpPr>
        <p:grpSpPr>
          <a:xfrm>
            <a:off x="223871" y="551065"/>
            <a:ext cx="168208" cy="1360084"/>
            <a:chOff x="71471" y="629136"/>
            <a:chExt cx="168208" cy="136008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DF44E2C-0F8E-ECA4-EB5B-AAF2BF566DE1}"/>
                </a:ext>
              </a:extLst>
            </p:cNvPr>
            <p:cNvGrpSpPr/>
            <p:nvPr/>
          </p:nvGrpSpPr>
          <p:grpSpPr>
            <a:xfrm>
              <a:off x="71471" y="629136"/>
              <a:ext cx="168208" cy="1083373"/>
              <a:chOff x="460375" y="585826"/>
              <a:chExt cx="168208" cy="1083373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8FF88C7-B600-D527-2FFB-ACC89F3BA2D4}"/>
                  </a:ext>
                </a:extLst>
              </p:cNvPr>
              <p:cNvSpPr/>
              <p:nvPr/>
            </p:nvSpPr>
            <p:spPr>
              <a:xfrm>
                <a:off x="460375" y="585826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C540BC80-5BF3-6A1C-3BBB-A45115701263}"/>
                  </a:ext>
                </a:extLst>
              </p:cNvPr>
              <p:cNvSpPr/>
              <p:nvPr/>
            </p:nvSpPr>
            <p:spPr>
              <a:xfrm>
                <a:off x="460375" y="810276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3574FF98-9A26-ABE6-9338-D2CB9E28B1B7}"/>
                  </a:ext>
                </a:extLst>
              </p:cNvPr>
              <p:cNvSpPr/>
              <p:nvPr/>
            </p:nvSpPr>
            <p:spPr>
              <a:xfrm>
                <a:off x="460375" y="1034726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A0F8D17-81CE-459E-3078-6DE96F382F98}"/>
                  </a:ext>
                </a:extLst>
              </p:cNvPr>
              <p:cNvSpPr/>
              <p:nvPr/>
            </p:nvSpPr>
            <p:spPr>
              <a:xfrm>
                <a:off x="460375" y="1284775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4A9A499-1E8F-094B-00EF-A80E7BACCBE3}"/>
                  </a:ext>
                </a:extLst>
              </p:cNvPr>
              <p:cNvSpPr/>
              <p:nvPr/>
            </p:nvSpPr>
            <p:spPr>
              <a:xfrm>
                <a:off x="460375" y="1509225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7829C72-4D89-091C-1A98-9E8A40CBAC2A}"/>
                </a:ext>
              </a:extLst>
            </p:cNvPr>
            <p:cNvSpPr/>
            <p:nvPr/>
          </p:nvSpPr>
          <p:spPr>
            <a:xfrm>
              <a:off x="71471" y="1812757"/>
              <a:ext cx="152400" cy="17646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3F53D2B-05B3-66AF-CC64-DA31F8BD7B44}"/>
              </a:ext>
            </a:extLst>
          </p:cNvPr>
          <p:cNvGrpSpPr/>
          <p:nvPr/>
        </p:nvGrpSpPr>
        <p:grpSpPr>
          <a:xfrm>
            <a:off x="6990084" y="551065"/>
            <a:ext cx="168208" cy="1360084"/>
            <a:chOff x="71471" y="629136"/>
            <a:chExt cx="168208" cy="1360084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6AA616E-CCB4-9AB8-E3F4-71AC4A6AB5D7}"/>
                </a:ext>
              </a:extLst>
            </p:cNvPr>
            <p:cNvGrpSpPr/>
            <p:nvPr/>
          </p:nvGrpSpPr>
          <p:grpSpPr>
            <a:xfrm>
              <a:off x="71471" y="629136"/>
              <a:ext cx="168208" cy="1083373"/>
              <a:chOff x="460375" y="585826"/>
              <a:chExt cx="168208" cy="1083373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22169E3F-87E5-AFD8-CC5B-DF97D754C4EF}"/>
                  </a:ext>
                </a:extLst>
              </p:cNvPr>
              <p:cNvSpPr/>
              <p:nvPr/>
            </p:nvSpPr>
            <p:spPr>
              <a:xfrm>
                <a:off x="460375" y="585826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9CC4FC2F-2ECD-8486-4BCE-077CB549D649}"/>
                  </a:ext>
                </a:extLst>
              </p:cNvPr>
              <p:cNvSpPr/>
              <p:nvPr/>
            </p:nvSpPr>
            <p:spPr>
              <a:xfrm>
                <a:off x="460375" y="810276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19B17807-95D2-93DA-951D-01B441F849DD}"/>
                  </a:ext>
                </a:extLst>
              </p:cNvPr>
              <p:cNvSpPr/>
              <p:nvPr/>
            </p:nvSpPr>
            <p:spPr>
              <a:xfrm>
                <a:off x="460375" y="1034726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9BBC4C2-1D96-6DC0-F8C9-5DADF244BE86}"/>
                  </a:ext>
                </a:extLst>
              </p:cNvPr>
              <p:cNvSpPr/>
              <p:nvPr/>
            </p:nvSpPr>
            <p:spPr>
              <a:xfrm>
                <a:off x="460375" y="1284775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F4ACC31-CFB3-F9A6-877B-DFC5C033D009}"/>
                  </a:ext>
                </a:extLst>
              </p:cNvPr>
              <p:cNvSpPr/>
              <p:nvPr/>
            </p:nvSpPr>
            <p:spPr>
              <a:xfrm>
                <a:off x="460375" y="1509225"/>
                <a:ext cx="168208" cy="15997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4F57FC8-C09B-EAB2-8CFD-A1E881757372}"/>
                </a:ext>
              </a:extLst>
            </p:cNvPr>
            <p:cNvSpPr/>
            <p:nvPr/>
          </p:nvSpPr>
          <p:spPr>
            <a:xfrm>
              <a:off x="71471" y="1812757"/>
              <a:ext cx="152400" cy="17646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642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267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Monster Phonics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Pratt</dc:creator>
  <cp:lastModifiedBy>Imogen Lloyd</cp:lastModifiedBy>
  <cp:revision>219</cp:revision>
  <cp:lastPrinted>2022-04-27T13:36:35Z</cp:lastPrinted>
  <dcterms:created xsi:type="dcterms:W3CDTF">2022-04-27T12:42:43Z</dcterms:created>
  <dcterms:modified xsi:type="dcterms:W3CDTF">2026-03-17T16:54:10Z</dcterms:modified>
</cp:coreProperties>
</file>