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3" d="100"/>
          <a:sy n="83" d="100"/>
        </p:scale>
        <p:origin x="686" y="3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cdfbd0984a84c2c17c84e4adac2fa6553a0a2ecac7e2064c2be5341db52e7bb5::" providerId="AD" clId="Web-{948036D0-EB45-8F8C-F24E-7E488F8F2C91}"/>
    <pc:docChg chg="modSld">
      <pc:chgData name="Guest User" userId="S::urn:spo:anon#cdfbd0984a84c2c17c84e4adac2fa6553a0a2ecac7e2064c2be5341db52e7bb5::" providerId="AD" clId="Web-{948036D0-EB45-8F8C-F24E-7E488F8F2C91}" dt="2022-05-06T13:35:59.570" v="1809"/>
      <pc:docMkLst>
        <pc:docMk/>
      </pc:docMkLst>
      <pc:sldChg chg="modSp">
        <pc:chgData name="Guest User" userId="S::urn:spo:anon#cdfbd0984a84c2c17c84e4adac2fa6553a0a2ecac7e2064c2be5341db52e7bb5::" providerId="AD" clId="Web-{948036D0-EB45-8F8C-F24E-7E488F8F2C91}" dt="2022-05-06T13:35:59.570" v="1809"/>
        <pc:sldMkLst>
          <pc:docMk/>
          <pc:sldMk cId="2066420587" sldId="256"/>
        </pc:sldMkLst>
      </pc:sldChg>
    </pc:docChg>
  </pc:docChgLst>
  <pc:docChgLst>
    <pc:chgData name="Laura Bingham" userId="2ca5c586-4fd1-4cbb-886b-9ead1a193699" providerId="ADAL" clId="{0D48028A-1CC9-40D0-9F62-3B1AF9224611}"/>
    <pc:docChg chg="undo custSel modSld">
      <pc:chgData name="Laura Bingham" userId="2ca5c586-4fd1-4cbb-886b-9ead1a193699" providerId="ADAL" clId="{0D48028A-1CC9-40D0-9F62-3B1AF9224611}" dt="2025-09-09T06:55:06.589" v="26" actId="404"/>
      <pc:docMkLst>
        <pc:docMk/>
      </pc:docMkLst>
      <pc:sldChg chg="modSp mod">
        <pc:chgData name="Laura Bingham" userId="2ca5c586-4fd1-4cbb-886b-9ead1a193699" providerId="ADAL" clId="{0D48028A-1CC9-40D0-9F62-3B1AF9224611}" dt="2025-09-09T06:55:06.589" v="26" actId="404"/>
        <pc:sldMkLst>
          <pc:docMk/>
          <pc:sldMk cId="2066420587" sldId="256"/>
        </pc:sldMkLst>
        <pc:graphicFrameChg chg="modGraphic">
          <ac:chgData name="Laura Bingham" userId="2ca5c586-4fd1-4cbb-886b-9ead1a193699" providerId="ADAL" clId="{0D48028A-1CC9-40D0-9F62-3B1AF9224611}" dt="2025-09-09T06:55:06.589" v="26" actId="404"/>
          <ac:graphicFrameMkLst>
            <pc:docMk/>
            <pc:sldMk cId="2066420587" sldId="256"/>
            <ac:graphicFrameMk id="5" creationId="{F1AE398D-3D8D-4000-9821-E537538B890A}"/>
          </ac:graphicFrameMkLst>
        </pc:graphicFrameChg>
      </pc:sldChg>
    </pc:docChg>
  </pc:docChgLst>
  <pc:docChgLst>
    <pc:chgData name="Katie Pratt" userId="S::kpratt@dunston.derbyshire.sch.uk::e79e683b-7265-4fd8-83ee-256ed80c3a02" providerId="AD" clId="Web-{6399C261-ADCC-3FAB-4B4A-F06EAEE5AF02}"/>
    <pc:docChg chg="modSld">
      <pc:chgData name="Katie Pratt" userId="S::kpratt@dunston.derbyshire.sch.uk::e79e683b-7265-4fd8-83ee-256ed80c3a02" providerId="AD" clId="Web-{6399C261-ADCC-3FAB-4B4A-F06EAEE5AF02}" dt="2022-05-03T21:15:30.956" v="72"/>
      <pc:docMkLst>
        <pc:docMk/>
      </pc:docMkLst>
      <pc:sldChg chg="addSp delSp modSp">
        <pc:chgData name="Katie Pratt" userId="S::kpratt@dunston.derbyshire.sch.uk::e79e683b-7265-4fd8-83ee-256ed80c3a02" providerId="AD" clId="Web-{6399C261-ADCC-3FAB-4B4A-F06EAEE5AF02}" dt="2022-05-03T21:15:30.956" v="72"/>
        <pc:sldMkLst>
          <pc:docMk/>
          <pc:sldMk cId="2066420587" sldId="256"/>
        </pc:sldMkLst>
      </pc:sldChg>
    </pc:docChg>
  </pc:docChgLst>
  <pc:docChgLst>
    <pc:chgData name="Guest User" userId="S::urn:spo:anon#cdfbd0984a84c2c17c84e4adac2fa6553a0a2ecac7e2064c2be5341db52e7bb5::" providerId="AD" clId="Web-{721D643D-5C3F-92D5-044E-C649BD6B6D81}"/>
    <pc:docChg chg="modSld">
      <pc:chgData name="Guest User" userId="S::urn:spo:anon#cdfbd0984a84c2c17c84e4adac2fa6553a0a2ecac7e2064c2be5341db52e7bb5::" providerId="AD" clId="Web-{721D643D-5C3F-92D5-044E-C649BD6B6D81}" dt="2022-05-05T13:42:07.723" v="1129"/>
      <pc:docMkLst>
        <pc:docMk/>
      </pc:docMkLst>
      <pc:sldChg chg="modSp">
        <pc:chgData name="Guest User" userId="S::urn:spo:anon#cdfbd0984a84c2c17c84e4adac2fa6553a0a2ecac7e2064c2be5341db52e7bb5::" providerId="AD" clId="Web-{721D643D-5C3F-92D5-044E-C649BD6B6D81}" dt="2022-05-05T13:42:07.723" v="1129"/>
        <pc:sldMkLst>
          <pc:docMk/>
          <pc:sldMk cId="2066420587"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3595-072B-47D5-82F8-4F517E98D3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2B58C3-6356-4D45-8C4C-BC398AFF37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373818-F4C7-4088-A695-F14EA8F9D9D3}"/>
              </a:ext>
            </a:extLst>
          </p:cNvPr>
          <p:cNvSpPr>
            <a:spLocks noGrp="1"/>
          </p:cNvSpPr>
          <p:nvPr>
            <p:ph type="dt" sz="half" idx="10"/>
          </p:nvPr>
        </p:nvSpPr>
        <p:spPr/>
        <p:txBody>
          <a:bodyPr/>
          <a:lstStyle/>
          <a:p>
            <a:fld id="{D9AC313B-39AC-4220-9F76-20E99C0B5214}" type="datetimeFigureOut">
              <a:rPr lang="en-GB" smtClean="0"/>
              <a:t>17/03/2026</a:t>
            </a:fld>
            <a:endParaRPr lang="en-GB"/>
          </a:p>
        </p:txBody>
      </p:sp>
      <p:sp>
        <p:nvSpPr>
          <p:cNvPr id="5" name="Footer Placeholder 4">
            <a:extLst>
              <a:ext uri="{FF2B5EF4-FFF2-40B4-BE49-F238E27FC236}">
                <a16:creationId xmlns:a16="http://schemas.microsoft.com/office/drawing/2014/main" id="{1A2042D0-A711-43E8-B3AB-E531A47C99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EAAEE-11ED-44A1-B048-A26393C8F8A3}"/>
              </a:ext>
            </a:extLst>
          </p:cNvPr>
          <p:cNvSpPr>
            <a:spLocks noGrp="1"/>
          </p:cNvSpPr>
          <p:nvPr>
            <p:ph type="sldNum" sz="quarter" idx="12"/>
          </p:nvPr>
        </p:nvSpPr>
        <p:spPr/>
        <p:txBody>
          <a:bodyPr/>
          <a:lstStyle/>
          <a:p>
            <a:fld id="{5446E628-305A-4940-A798-2585D3D70276}" type="slidenum">
              <a:rPr lang="en-GB" smtClean="0"/>
              <a:t>‹#›</a:t>
            </a:fld>
            <a:endParaRPr lang="en-GB"/>
          </a:p>
        </p:txBody>
      </p:sp>
    </p:spTree>
    <p:extLst>
      <p:ext uri="{BB962C8B-B14F-4D97-AF65-F5344CB8AC3E}">
        <p14:creationId xmlns:p14="http://schemas.microsoft.com/office/powerpoint/2010/main" val="44716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5CDF-CB55-4504-BE77-4D89DA2CDA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ECCEAC-FD01-4334-B03D-0A84DCF99F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F355C8-C2B0-4C72-A1B4-35652373D97B}"/>
              </a:ext>
            </a:extLst>
          </p:cNvPr>
          <p:cNvSpPr>
            <a:spLocks noGrp="1"/>
          </p:cNvSpPr>
          <p:nvPr>
            <p:ph type="dt" sz="half" idx="10"/>
          </p:nvPr>
        </p:nvSpPr>
        <p:spPr/>
        <p:txBody>
          <a:bodyPr/>
          <a:lstStyle/>
          <a:p>
            <a:fld id="{D9AC313B-39AC-4220-9F76-20E99C0B5214}" type="datetimeFigureOut">
              <a:rPr lang="en-GB" smtClean="0"/>
              <a:t>17/03/2026</a:t>
            </a:fld>
            <a:endParaRPr lang="en-GB"/>
          </a:p>
        </p:txBody>
      </p:sp>
      <p:sp>
        <p:nvSpPr>
          <p:cNvPr id="5" name="Footer Placeholder 4">
            <a:extLst>
              <a:ext uri="{FF2B5EF4-FFF2-40B4-BE49-F238E27FC236}">
                <a16:creationId xmlns:a16="http://schemas.microsoft.com/office/drawing/2014/main" id="{7A4DF0BB-A1BF-4330-B7FB-5A3655645F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08273B-3BA7-46E7-AC83-5140326FF33B}"/>
              </a:ext>
            </a:extLst>
          </p:cNvPr>
          <p:cNvSpPr>
            <a:spLocks noGrp="1"/>
          </p:cNvSpPr>
          <p:nvPr>
            <p:ph type="sldNum" sz="quarter" idx="12"/>
          </p:nvPr>
        </p:nvSpPr>
        <p:spPr/>
        <p:txBody>
          <a:bodyPr/>
          <a:lstStyle/>
          <a:p>
            <a:fld id="{5446E628-305A-4940-A798-2585D3D70276}" type="slidenum">
              <a:rPr lang="en-GB" smtClean="0"/>
              <a:t>‹#›</a:t>
            </a:fld>
            <a:endParaRPr lang="en-GB"/>
          </a:p>
        </p:txBody>
      </p:sp>
    </p:spTree>
    <p:extLst>
      <p:ext uri="{BB962C8B-B14F-4D97-AF65-F5344CB8AC3E}">
        <p14:creationId xmlns:p14="http://schemas.microsoft.com/office/powerpoint/2010/main" val="7056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54EE08-EE12-4AFE-ACA3-2ED0757D4A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5524F0-DB15-4BEE-B5BA-D047BB444A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F3E974-E478-45C1-9755-5462C302FAF4}"/>
              </a:ext>
            </a:extLst>
          </p:cNvPr>
          <p:cNvSpPr>
            <a:spLocks noGrp="1"/>
          </p:cNvSpPr>
          <p:nvPr>
            <p:ph type="dt" sz="half" idx="10"/>
          </p:nvPr>
        </p:nvSpPr>
        <p:spPr/>
        <p:txBody>
          <a:bodyPr/>
          <a:lstStyle/>
          <a:p>
            <a:fld id="{D9AC313B-39AC-4220-9F76-20E99C0B5214}" type="datetimeFigureOut">
              <a:rPr lang="en-GB" smtClean="0"/>
              <a:t>17/03/2026</a:t>
            </a:fld>
            <a:endParaRPr lang="en-GB"/>
          </a:p>
        </p:txBody>
      </p:sp>
      <p:sp>
        <p:nvSpPr>
          <p:cNvPr id="5" name="Footer Placeholder 4">
            <a:extLst>
              <a:ext uri="{FF2B5EF4-FFF2-40B4-BE49-F238E27FC236}">
                <a16:creationId xmlns:a16="http://schemas.microsoft.com/office/drawing/2014/main" id="{3FA0C809-FCE3-429D-9EAD-4C2594BC0A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EC198E-DD04-4AFA-BC00-5962420795D8}"/>
              </a:ext>
            </a:extLst>
          </p:cNvPr>
          <p:cNvSpPr>
            <a:spLocks noGrp="1"/>
          </p:cNvSpPr>
          <p:nvPr>
            <p:ph type="sldNum" sz="quarter" idx="12"/>
          </p:nvPr>
        </p:nvSpPr>
        <p:spPr/>
        <p:txBody>
          <a:bodyPr/>
          <a:lstStyle/>
          <a:p>
            <a:fld id="{5446E628-305A-4940-A798-2585D3D70276}" type="slidenum">
              <a:rPr lang="en-GB" smtClean="0"/>
              <a:t>‹#›</a:t>
            </a:fld>
            <a:endParaRPr lang="en-GB"/>
          </a:p>
        </p:txBody>
      </p:sp>
    </p:spTree>
    <p:extLst>
      <p:ext uri="{BB962C8B-B14F-4D97-AF65-F5344CB8AC3E}">
        <p14:creationId xmlns:p14="http://schemas.microsoft.com/office/powerpoint/2010/main" val="360878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A81D-0886-4249-BFC0-34E1D27DF8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8BFF39-495E-4F58-95BF-55057C2A70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AB45F8-32EF-4989-8AF8-7B7E84AC13EA}"/>
              </a:ext>
            </a:extLst>
          </p:cNvPr>
          <p:cNvSpPr>
            <a:spLocks noGrp="1"/>
          </p:cNvSpPr>
          <p:nvPr>
            <p:ph type="dt" sz="half" idx="10"/>
          </p:nvPr>
        </p:nvSpPr>
        <p:spPr/>
        <p:txBody>
          <a:bodyPr/>
          <a:lstStyle/>
          <a:p>
            <a:fld id="{D9AC313B-39AC-4220-9F76-20E99C0B5214}" type="datetimeFigureOut">
              <a:rPr lang="en-GB" smtClean="0"/>
              <a:t>17/03/2026</a:t>
            </a:fld>
            <a:endParaRPr lang="en-GB"/>
          </a:p>
        </p:txBody>
      </p:sp>
      <p:sp>
        <p:nvSpPr>
          <p:cNvPr id="5" name="Footer Placeholder 4">
            <a:extLst>
              <a:ext uri="{FF2B5EF4-FFF2-40B4-BE49-F238E27FC236}">
                <a16:creationId xmlns:a16="http://schemas.microsoft.com/office/drawing/2014/main" id="{16052146-81E7-47FD-A213-5E3EE79F52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DDFF5D-4EDE-4C71-BC7B-CAECCF795A08}"/>
              </a:ext>
            </a:extLst>
          </p:cNvPr>
          <p:cNvSpPr>
            <a:spLocks noGrp="1"/>
          </p:cNvSpPr>
          <p:nvPr>
            <p:ph type="sldNum" sz="quarter" idx="12"/>
          </p:nvPr>
        </p:nvSpPr>
        <p:spPr/>
        <p:txBody>
          <a:bodyPr/>
          <a:lstStyle/>
          <a:p>
            <a:fld id="{5446E628-305A-4940-A798-2585D3D70276}" type="slidenum">
              <a:rPr lang="en-GB" smtClean="0"/>
              <a:t>‹#›</a:t>
            </a:fld>
            <a:endParaRPr lang="en-GB"/>
          </a:p>
        </p:txBody>
      </p:sp>
    </p:spTree>
    <p:extLst>
      <p:ext uri="{BB962C8B-B14F-4D97-AF65-F5344CB8AC3E}">
        <p14:creationId xmlns:p14="http://schemas.microsoft.com/office/powerpoint/2010/main" val="19354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7B1A5-77A5-4906-A621-8C0C90E45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D1ED78-AC60-4633-B527-8D1FBE7808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45B43C-15DE-4B83-B06F-B7C611A68539}"/>
              </a:ext>
            </a:extLst>
          </p:cNvPr>
          <p:cNvSpPr>
            <a:spLocks noGrp="1"/>
          </p:cNvSpPr>
          <p:nvPr>
            <p:ph type="dt" sz="half" idx="10"/>
          </p:nvPr>
        </p:nvSpPr>
        <p:spPr/>
        <p:txBody>
          <a:bodyPr/>
          <a:lstStyle/>
          <a:p>
            <a:fld id="{D9AC313B-39AC-4220-9F76-20E99C0B5214}" type="datetimeFigureOut">
              <a:rPr lang="en-GB" smtClean="0"/>
              <a:t>17/03/2026</a:t>
            </a:fld>
            <a:endParaRPr lang="en-GB"/>
          </a:p>
        </p:txBody>
      </p:sp>
      <p:sp>
        <p:nvSpPr>
          <p:cNvPr id="5" name="Footer Placeholder 4">
            <a:extLst>
              <a:ext uri="{FF2B5EF4-FFF2-40B4-BE49-F238E27FC236}">
                <a16:creationId xmlns:a16="http://schemas.microsoft.com/office/drawing/2014/main" id="{866D038E-945E-4C96-88F2-07B02B1123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DC92B0-6543-47BF-B318-1E30BD1B8B7D}"/>
              </a:ext>
            </a:extLst>
          </p:cNvPr>
          <p:cNvSpPr>
            <a:spLocks noGrp="1"/>
          </p:cNvSpPr>
          <p:nvPr>
            <p:ph type="sldNum" sz="quarter" idx="12"/>
          </p:nvPr>
        </p:nvSpPr>
        <p:spPr/>
        <p:txBody>
          <a:bodyPr/>
          <a:lstStyle/>
          <a:p>
            <a:fld id="{5446E628-305A-4940-A798-2585D3D70276}" type="slidenum">
              <a:rPr lang="en-GB" smtClean="0"/>
              <a:t>‹#›</a:t>
            </a:fld>
            <a:endParaRPr lang="en-GB"/>
          </a:p>
        </p:txBody>
      </p:sp>
    </p:spTree>
    <p:extLst>
      <p:ext uri="{BB962C8B-B14F-4D97-AF65-F5344CB8AC3E}">
        <p14:creationId xmlns:p14="http://schemas.microsoft.com/office/powerpoint/2010/main" val="315603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7529-688C-4BFA-9A92-17F50ABECF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5A0813-FECC-4847-92E6-28A1421F41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2FE807-DBAC-4C36-B736-02B00237BC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513513-940B-49F4-9DCF-FC9A0F935DFA}"/>
              </a:ext>
            </a:extLst>
          </p:cNvPr>
          <p:cNvSpPr>
            <a:spLocks noGrp="1"/>
          </p:cNvSpPr>
          <p:nvPr>
            <p:ph type="dt" sz="half" idx="10"/>
          </p:nvPr>
        </p:nvSpPr>
        <p:spPr/>
        <p:txBody>
          <a:bodyPr/>
          <a:lstStyle/>
          <a:p>
            <a:fld id="{D9AC313B-39AC-4220-9F76-20E99C0B5214}" type="datetimeFigureOut">
              <a:rPr lang="en-GB" smtClean="0"/>
              <a:t>17/03/2026</a:t>
            </a:fld>
            <a:endParaRPr lang="en-GB"/>
          </a:p>
        </p:txBody>
      </p:sp>
      <p:sp>
        <p:nvSpPr>
          <p:cNvPr id="6" name="Footer Placeholder 5">
            <a:extLst>
              <a:ext uri="{FF2B5EF4-FFF2-40B4-BE49-F238E27FC236}">
                <a16:creationId xmlns:a16="http://schemas.microsoft.com/office/drawing/2014/main" id="{CA088EA5-8548-4540-B1D7-B2C80A2952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CDEF00-B583-4FAB-B150-A9B41AC9B2D9}"/>
              </a:ext>
            </a:extLst>
          </p:cNvPr>
          <p:cNvSpPr>
            <a:spLocks noGrp="1"/>
          </p:cNvSpPr>
          <p:nvPr>
            <p:ph type="sldNum" sz="quarter" idx="12"/>
          </p:nvPr>
        </p:nvSpPr>
        <p:spPr/>
        <p:txBody>
          <a:bodyPr/>
          <a:lstStyle/>
          <a:p>
            <a:fld id="{5446E628-305A-4940-A798-2585D3D70276}" type="slidenum">
              <a:rPr lang="en-GB" smtClean="0"/>
              <a:t>‹#›</a:t>
            </a:fld>
            <a:endParaRPr lang="en-GB"/>
          </a:p>
        </p:txBody>
      </p:sp>
    </p:spTree>
    <p:extLst>
      <p:ext uri="{BB962C8B-B14F-4D97-AF65-F5344CB8AC3E}">
        <p14:creationId xmlns:p14="http://schemas.microsoft.com/office/powerpoint/2010/main" val="37623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D122-ED38-4048-B98B-1D7115BDD5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25246D-E4CA-4B33-843B-4FA4F99283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060331-9250-4D83-84A2-4B8D14AC0F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124D0A-3649-4D01-8CC1-790D93AE5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6A0426-DBC2-4ACD-AA3F-7C0E7E7700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9A19D9-A531-4F81-89EC-09105DB88791}"/>
              </a:ext>
            </a:extLst>
          </p:cNvPr>
          <p:cNvSpPr>
            <a:spLocks noGrp="1"/>
          </p:cNvSpPr>
          <p:nvPr>
            <p:ph type="dt" sz="half" idx="10"/>
          </p:nvPr>
        </p:nvSpPr>
        <p:spPr/>
        <p:txBody>
          <a:bodyPr/>
          <a:lstStyle/>
          <a:p>
            <a:fld id="{D9AC313B-39AC-4220-9F76-20E99C0B5214}" type="datetimeFigureOut">
              <a:rPr lang="en-GB" smtClean="0"/>
              <a:t>17/03/2026</a:t>
            </a:fld>
            <a:endParaRPr lang="en-GB"/>
          </a:p>
        </p:txBody>
      </p:sp>
      <p:sp>
        <p:nvSpPr>
          <p:cNvPr id="8" name="Footer Placeholder 7">
            <a:extLst>
              <a:ext uri="{FF2B5EF4-FFF2-40B4-BE49-F238E27FC236}">
                <a16:creationId xmlns:a16="http://schemas.microsoft.com/office/drawing/2014/main" id="{8259B7B5-7FE0-4092-A53A-A46B186F83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BA6EB6-E272-45A8-AC97-85056F58FC1F}"/>
              </a:ext>
            </a:extLst>
          </p:cNvPr>
          <p:cNvSpPr>
            <a:spLocks noGrp="1"/>
          </p:cNvSpPr>
          <p:nvPr>
            <p:ph type="sldNum" sz="quarter" idx="12"/>
          </p:nvPr>
        </p:nvSpPr>
        <p:spPr/>
        <p:txBody>
          <a:bodyPr/>
          <a:lstStyle/>
          <a:p>
            <a:fld id="{5446E628-305A-4940-A798-2585D3D70276}" type="slidenum">
              <a:rPr lang="en-GB" smtClean="0"/>
              <a:t>‹#›</a:t>
            </a:fld>
            <a:endParaRPr lang="en-GB"/>
          </a:p>
        </p:txBody>
      </p:sp>
    </p:spTree>
    <p:extLst>
      <p:ext uri="{BB962C8B-B14F-4D97-AF65-F5344CB8AC3E}">
        <p14:creationId xmlns:p14="http://schemas.microsoft.com/office/powerpoint/2010/main" val="429383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E83C6-C6D4-489B-9A0D-8937351933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02FC1E-0E3E-4026-8754-ABF934718C79}"/>
              </a:ext>
            </a:extLst>
          </p:cNvPr>
          <p:cNvSpPr>
            <a:spLocks noGrp="1"/>
          </p:cNvSpPr>
          <p:nvPr>
            <p:ph type="dt" sz="half" idx="10"/>
          </p:nvPr>
        </p:nvSpPr>
        <p:spPr/>
        <p:txBody>
          <a:bodyPr/>
          <a:lstStyle/>
          <a:p>
            <a:fld id="{D9AC313B-39AC-4220-9F76-20E99C0B5214}" type="datetimeFigureOut">
              <a:rPr lang="en-GB" smtClean="0"/>
              <a:t>17/03/2026</a:t>
            </a:fld>
            <a:endParaRPr lang="en-GB"/>
          </a:p>
        </p:txBody>
      </p:sp>
      <p:sp>
        <p:nvSpPr>
          <p:cNvPr id="4" name="Footer Placeholder 3">
            <a:extLst>
              <a:ext uri="{FF2B5EF4-FFF2-40B4-BE49-F238E27FC236}">
                <a16:creationId xmlns:a16="http://schemas.microsoft.com/office/drawing/2014/main" id="{94A10935-8E6C-458C-9E16-28F79A2819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2F754C-10A4-42BF-85AD-0BF7A08554FF}"/>
              </a:ext>
            </a:extLst>
          </p:cNvPr>
          <p:cNvSpPr>
            <a:spLocks noGrp="1"/>
          </p:cNvSpPr>
          <p:nvPr>
            <p:ph type="sldNum" sz="quarter" idx="12"/>
          </p:nvPr>
        </p:nvSpPr>
        <p:spPr/>
        <p:txBody>
          <a:bodyPr/>
          <a:lstStyle/>
          <a:p>
            <a:fld id="{5446E628-305A-4940-A798-2585D3D70276}" type="slidenum">
              <a:rPr lang="en-GB" smtClean="0"/>
              <a:t>‹#›</a:t>
            </a:fld>
            <a:endParaRPr lang="en-GB"/>
          </a:p>
        </p:txBody>
      </p:sp>
    </p:spTree>
    <p:extLst>
      <p:ext uri="{BB962C8B-B14F-4D97-AF65-F5344CB8AC3E}">
        <p14:creationId xmlns:p14="http://schemas.microsoft.com/office/powerpoint/2010/main" val="121673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8D9073-8A12-4221-9157-E0A72C5FC3C9}"/>
              </a:ext>
            </a:extLst>
          </p:cNvPr>
          <p:cNvSpPr>
            <a:spLocks noGrp="1"/>
          </p:cNvSpPr>
          <p:nvPr>
            <p:ph type="dt" sz="half" idx="10"/>
          </p:nvPr>
        </p:nvSpPr>
        <p:spPr/>
        <p:txBody>
          <a:bodyPr/>
          <a:lstStyle/>
          <a:p>
            <a:fld id="{D9AC313B-39AC-4220-9F76-20E99C0B5214}" type="datetimeFigureOut">
              <a:rPr lang="en-GB" smtClean="0"/>
              <a:t>17/03/2026</a:t>
            </a:fld>
            <a:endParaRPr lang="en-GB"/>
          </a:p>
        </p:txBody>
      </p:sp>
      <p:sp>
        <p:nvSpPr>
          <p:cNvPr id="3" name="Footer Placeholder 2">
            <a:extLst>
              <a:ext uri="{FF2B5EF4-FFF2-40B4-BE49-F238E27FC236}">
                <a16:creationId xmlns:a16="http://schemas.microsoft.com/office/drawing/2014/main" id="{A9B8D364-2DBA-438D-8AF4-D079535C32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26A339-AB5C-4365-BE8E-AC5E7B6102E5}"/>
              </a:ext>
            </a:extLst>
          </p:cNvPr>
          <p:cNvSpPr>
            <a:spLocks noGrp="1"/>
          </p:cNvSpPr>
          <p:nvPr>
            <p:ph type="sldNum" sz="quarter" idx="12"/>
          </p:nvPr>
        </p:nvSpPr>
        <p:spPr/>
        <p:txBody>
          <a:bodyPr/>
          <a:lstStyle/>
          <a:p>
            <a:fld id="{5446E628-305A-4940-A798-2585D3D70276}" type="slidenum">
              <a:rPr lang="en-GB" smtClean="0"/>
              <a:t>‹#›</a:t>
            </a:fld>
            <a:endParaRPr lang="en-GB"/>
          </a:p>
        </p:txBody>
      </p:sp>
    </p:spTree>
    <p:extLst>
      <p:ext uri="{BB962C8B-B14F-4D97-AF65-F5344CB8AC3E}">
        <p14:creationId xmlns:p14="http://schemas.microsoft.com/office/powerpoint/2010/main" val="19288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7F85-6F7C-487E-A370-130F9BDE8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9F726F-241B-421F-A1AC-2AECFB8A8D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732E44-7643-40F2-9DA3-463B5F75F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BB3DED-9748-4A9E-BFEC-3C78EC9A1B35}"/>
              </a:ext>
            </a:extLst>
          </p:cNvPr>
          <p:cNvSpPr>
            <a:spLocks noGrp="1"/>
          </p:cNvSpPr>
          <p:nvPr>
            <p:ph type="dt" sz="half" idx="10"/>
          </p:nvPr>
        </p:nvSpPr>
        <p:spPr/>
        <p:txBody>
          <a:bodyPr/>
          <a:lstStyle/>
          <a:p>
            <a:fld id="{D9AC313B-39AC-4220-9F76-20E99C0B5214}" type="datetimeFigureOut">
              <a:rPr lang="en-GB" smtClean="0"/>
              <a:t>17/03/2026</a:t>
            </a:fld>
            <a:endParaRPr lang="en-GB"/>
          </a:p>
        </p:txBody>
      </p:sp>
      <p:sp>
        <p:nvSpPr>
          <p:cNvPr id="6" name="Footer Placeholder 5">
            <a:extLst>
              <a:ext uri="{FF2B5EF4-FFF2-40B4-BE49-F238E27FC236}">
                <a16:creationId xmlns:a16="http://schemas.microsoft.com/office/drawing/2014/main" id="{5854D1F4-AD0E-4095-A65A-A6DD051209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210AD6-573A-45C0-A17F-092B145CD637}"/>
              </a:ext>
            </a:extLst>
          </p:cNvPr>
          <p:cNvSpPr>
            <a:spLocks noGrp="1"/>
          </p:cNvSpPr>
          <p:nvPr>
            <p:ph type="sldNum" sz="quarter" idx="12"/>
          </p:nvPr>
        </p:nvSpPr>
        <p:spPr/>
        <p:txBody>
          <a:bodyPr/>
          <a:lstStyle/>
          <a:p>
            <a:fld id="{5446E628-305A-4940-A798-2585D3D70276}" type="slidenum">
              <a:rPr lang="en-GB" smtClean="0"/>
              <a:t>‹#›</a:t>
            </a:fld>
            <a:endParaRPr lang="en-GB"/>
          </a:p>
        </p:txBody>
      </p:sp>
    </p:spTree>
    <p:extLst>
      <p:ext uri="{BB962C8B-B14F-4D97-AF65-F5344CB8AC3E}">
        <p14:creationId xmlns:p14="http://schemas.microsoft.com/office/powerpoint/2010/main" val="354468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90C2-0396-465E-AF3B-4A83EDD88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E14F92-31E8-4B11-8A54-289B6029E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A72611-F190-444E-ABAF-E4B85AD8C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5FB8E4-29AD-4F84-9BEA-5A7A92BBCE8F}"/>
              </a:ext>
            </a:extLst>
          </p:cNvPr>
          <p:cNvSpPr>
            <a:spLocks noGrp="1"/>
          </p:cNvSpPr>
          <p:nvPr>
            <p:ph type="dt" sz="half" idx="10"/>
          </p:nvPr>
        </p:nvSpPr>
        <p:spPr/>
        <p:txBody>
          <a:bodyPr/>
          <a:lstStyle/>
          <a:p>
            <a:fld id="{D9AC313B-39AC-4220-9F76-20E99C0B5214}" type="datetimeFigureOut">
              <a:rPr lang="en-GB" smtClean="0"/>
              <a:t>17/03/2026</a:t>
            </a:fld>
            <a:endParaRPr lang="en-GB"/>
          </a:p>
        </p:txBody>
      </p:sp>
      <p:sp>
        <p:nvSpPr>
          <p:cNvPr id="6" name="Footer Placeholder 5">
            <a:extLst>
              <a:ext uri="{FF2B5EF4-FFF2-40B4-BE49-F238E27FC236}">
                <a16:creationId xmlns:a16="http://schemas.microsoft.com/office/drawing/2014/main" id="{3931A2D8-17C1-4BC8-9C6A-9FA072DEF2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C35081-4801-4C2C-8F9B-1815D3F524C2}"/>
              </a:ext>
            </a:extLst>
          </p:cNvPr>
          <p:cNvSpPr>
            <a:spLocks noGrp="1"/>
          </p:cNvSpPr>
          <p:nvPr>
            <p:ph type="sldNum" sz="quarter" idx="12"/>
          </p:nvPr>
        </p:nvSpPr>
        <p:spPr/>
        <p:txBody>
          <a:bodyPr/>
          <a:lstStyle/>
          <a:p>
            <a:fld id="{5446E628-305A-4940-A798-2585D3D70276}" type="slidenum">
              <a:rPr lang="en-GB" smtClean="0"/>
              <a:t>‹#›</a:t>
            </a:fld>
            <a:endParaRPr lang="en-GB"/>
          </a:p>
        </p:txBody>
      </p:sp>
    </p:spTree>
    <p:extLst>
      <p:ext uri="{BB962C8B-B14F-4D97-AF65-F5344CB8AC3E}">
        <p14:creationId xmlns:p14="http://schemas.microsoft.com/office/powerpoint/2010/main" val="105254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CEA9F-121F-4646-BEA2-BA4BF2E7DC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D51CA9-3CF4-48D3-8F5A-C687027841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33F59-A0DB-4812-978D-E01AAD7254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C313B-39AC-4220-9F76-20E99C0B5214}" type="datetimeFigureOut">
              <a:rPr lang="en-GB" smtClean="0"/>
              <a:t>17/03/2026</a:t>
            </a:fld>
            <a:endParaRPr lang="en-GB"/>
          </a:p>
        </p:txBody>
      </p:sp>
      <p:sp>
        <p:nvSpPr>
          <p:cNvPr id="5" name="Footer Placeholder 4">
            <a:extLst>
              <a:ext uri="{FF2B5EF4-FFF2-40B4-BE49-F238E27FC236}">
                <a16:creationId xmlns:a16="http://schemas.microsoft.com/office/drawing/2014/main" id="{39D4816F-AF23-42BF-AA29-1258DF468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6D92F1-C6B5-4A47-8264-91715E79A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6E628-305A-4940-A798-2585D3D70276}" type="slidenum">
              <a:rPr lang="en-GB" smtClean="0"/>
              <a:t>‹#›</a:t>
            </a:fld>
            <a:endParaRPr lang="en-GB"/>
          </a:p>
        </p:txBody>
      </p:sp>
    </p:spTree>
    <p:extLst>
      <p:ext uri="{BB962C8B-B14F-4D97-AF65-F5344CB8AC3E}">
        <p14:creationId xmlns:p14="http://schemas.microsoft.com/office/powerpoint/2010/main" val="79972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030" y="-37946"/>
            <a:ext cx="12177970" cy="6895946"/>
          </a:xfrm>
          <a:prstGeom prst="rect">
            <a:avLst/>
          </a:prstGeom>
        </p:spPr>
      </p:pic>
      <p:graphicFrame>
        <p:nvGraphicFramePr>
          <p:cNvPr id="5" name="Table 4">
            <a:extLst>
              <a:ext uri="{FF2B5EF4-FFF2-40B4-BE49-F238E27FC236}">
                <a16:creationId xmlns:a16="http://schemas.microsoft.com/office/drawing/2014/main" id="{F1AE398D-3D8D-4000-9821-E537538B890A}"/>
              </a:ext>
            </a:extLst>
          </p:cNvPr>
          <p:cNvGraphicFramePr>
            <a:graphicFrameLocks noGrp="1"/>
          </p:cNvGraphicFramePr>
          <p:nvPr>
            <p:extLst>
              <p:ext uri="{D42A27DB-BD31-4B8C-83A1-F6EECF244321}">
                <p14:modId xmlns:p14="http://schemas.microsoft.com/office/powerpoint/2010/main" val="2491912494"/>
              </p:ext>
            </p:extLst>
          </p:nvPr>
        </p:nvGraphicFramePr>
        <p:xfrm>
          <a:off x="622301" y="508000"/>
          <a:ext cx="10972799" cy="5943600"/>
        </p:xfrm>
        <a:graphic>
          <a:graphicData uri="http://schemas.openxmlformats.org/drawingml/2006/table">
            <a:tbl>
              <a:tblPr firstRow="1" bandRow="1">
                <a:tableStyleId>{5940675A-B579-460E-94D1-54222C63F5DA}</a:tableStyleId>
              </a:tblPr>
              <a:tblGrid>
                <a:gridCol w="1001134">
                  <a:extLst>
                    <a:ext uri="{9D8B030D-6E8A-4147-A177-3AD203B41FA5}">
                      <a16:colId xmlns:a16="http://schemas.microsoft.com/office/drawing/2014/main" val="4081131374"/>
                    </a:ext>
                  </a:extLst>
                </a:gridCol>
                <a:gridCol w="3044185">
                  <a:extLst>
                    <a:ext uri="{9D8B030D-6E8A-4147-A177-3AD203B41FA5}">
                      <a16:colId xmlns:a16="http://schemas.microsoft.com/office/drawing/2014/main" val="3695884386"/>
                    </a:ext>
                  </a:extLst>
                </a:gridCol>
                <a:gridCol w="2002687">
                  <a:extLst>
                    <a:ext uri="{9D8B030D-6E8A-4147-A177-3AD203B41FA5}">
                      <a16:colId xmlns:a16="http://schemas.microsoft.com/office/drawing/2014/main" val="2728315282"/>
                    </a:ext>
                  </a:extLst>
                </a:gridCol>
                <a:gridCol w="1052658">
                  <a:extLst>
                    <a:ext uri="{9D8B030D-6E8A-4147-A177-3AD203B41FA5}">
                      <a16:colId xmlns:a16="http://schemas.microsoft.com/office/drawing/2014/main" val="2783911045"/>
                    </a:ext>
                  </a:extLst>
                </a:gridCol>
                <a:gridCol w="3872135">
                  <a:extLst>
                    <a:ext uri="{9D8B030D-6E8A-4147-A177-3AD203B41FA5}">
                      <a16:colId xmlns:a16="http://schemas.microsoft.com/office/drawing/2014/main" val="100596991"/>
                    </a:ext>
                  </a:extLst>
                </a:gridCol>
              </a:tblGrid>
              <a:tr h="339023">
                <a:tc>
                  <a:txBody>
                    <a:bodyPr/>
                    <a:lstStyle/>
                    <a:p>
                      <a:pPr algn="ctr">
                        <a:lnSpc>
                          <a:spcPct val="107000"/>
                        </a:lnSpc>
                        <a:spcAft>
                          <a:spcPts val="800"/>
                        </a:spcAft>
                      </a:pPr>
                      <a:r>
                        <a:rPr lang="en-GB" sz="1600" b="1" dirty="0">
                          <a:effectLst/>
                          <a:latin typeface="Monster Phonics Regular" panose="02000000000000000000" pitchFamily="50" charset="0"/>
                          <a:ea typeface="Calibri" panose="020F0502020204030204" pitchFamily="34" charset="0"/>
                          <a:cs typeface="Monster Phonics Regular" panose="02000000000000000000" pitchFamily="50" charset="0"/>
                        </a:rPr>
                        <a:t>Year 5</a:t>
                      </a:r>
                      <a:endParaRPr lang="en-GB" sz="1600" dirty="0">
                        <a:effectLst/>
                        <a:latin typeface="Monster Phonics Regular" panose="02000000000000000000" pitchFamily="50" charset="0"/>
                        <a:ea typeface="Calibri" panose="020F0502020204030204" pitchFamily="34" charset="0"/>
                        <a:cs typeface="Monster Phonics Regular" panose="02000000000000000000" pitchFamily="50" charset="0"/>
                      </a:endParaRPr>
                    </a:p>
                  </a:txBody>
                  <a:tcPr marL="68580" marR="68580" marT="0" marB="0"/>
                </a:tc>
                <a:tc>
                  <a:txBody>
                    <a:bodyPr/>
                    <a:lstStyle/>
                    <a:p>
                      <a:pPr algn="ctr">
                        <a:lnSpc>
                          <a:spcPct val="107000"/>
                        </a:lnSpc>
                        <a:spcAft>
                          <a:spcPts val="800"/>
                        </a:spcAft>
                      </a:pPr>
                      <a:r>
                        <a:rPr lang="en-GB" sz="1600" b="1" dirty="0">
                          <a:effectLst/>
                          <a:latin typeface="Monster Phonics Regular" panose="02000000000000000000" pitchFamily="50" charset="0"/>
                          <a:ea typeface="Calibri" panose="020F0502020204030204" pitchFamily="34" charset="0"/>
                          <a:cs typeface="Monster Phonics Regular" panose="02000000000000000000" pitchFamily="50" charset="0"/>
                        </a:rPr>
                        <a:t>Subject: History</a:t>
                      </a:r>
                      <a:endParaRPr lang="en-GB" sz="1600" dirty="0">
                        <a:effectLst/>
                        <a:latin typeface="Monster Phonics Regular" panose="02000000000000000000" pitchFamily="50" charset="0"/>
                        <a:ea typeface="Calibri" panose="020F0502020204030204" pitchFamily="34" charset="0"/>
                        <a:cs typeface="Monster Phonics Regular" panose="02000000000000000000" pitchFamily="50" charset="0"/>
                      </a:endParaRPr>
                    </a:p>
                  </a:txBody>
                  <a:tcPr marL="68580" marR="68580" marT="0" marB="0"/>
                </a:tc>
                <a:tc gridSpan="2">
                  <a:txBody>
                    <a:bodyPr/>
                    <a:lstStyle/>
                    <a:p>
                      <a:pPr algn="ctr">
                        <a:lnSpc>
                          <a:spcPct val="107000"/>
                        </a:lnSpc>
                        <a:spcAft>
                          <a:spcPts val="800"/>
                        </a:spcAft>
                      </a:pPr>
                      <a:r>
                        <a:rPr lang="en-GB" sz="1600" b="1" dirty="0">
                          <a:effectLst/>
                          <a:latin typeface="Monster Phonics Regular" panose="02000000000000000000" pitchFamily="50" charset="0"/>
                          <a:ea typeface="Calibri" panose="020F0502020204030204" pitchFamily="34" charset="0"/>
                          <a:cs typeface="Monster Phonics Regular" panose="02000000000000000000" pitchFamily="50" charset="0"/>
                        </a:rPr>
                        <a:t>Unit Title: Off with her</a:t>
                      </a:r>
                      <a:r>
                        <a:rPr lang="en-GB" sz="1600" b="1" baseline="0" dirty="0">
                          <a:effectLst/>
                          <a:latin typeface="Monster Phonics Regular" panose="02000000000000000000" pitchFamily="50" charset="0"/>
                          <a:ea typeface="Calibri" panose="020F0502020204030204" pitchFamily="34" charset="0"/>
                          <a:cs typeface="Monster Phonics Regular" panose="02000000000000000000" pitchFamily="50" charset="0"/>
                        </a:rPr>
                        <a:t> head! </a:t>
                      </a:r>
                      <a:endParaRPr lang="en-GB" sz="1600" dirty="0">
                        <a:effectLst/>
                        <a:latin typeface="Monster Phonics Regular" panose="02000000000000000000" pitchFamily="50" charset="0"/>
                        <a:ea typeface="Calibri" panose="020F0502020204030204" pitchFamily="34" charset="0"/>
                        <a:cs typeface="Monster Phonics Regular" panose="02000000000000000000" pitchFamily="50" charset="0"/>
                      </a:endParaRPr>
                    </a:p>
                  </a:txBody>
                  <a:tcPr marL="68580" marR="68580" marT="0" marB="0"/>
                </a:tc>
                <a:tc hMerge="1">
                  <a:txBody>
                    <a:bodyPr/>
                    <a:lstStyle/>
                    <a:p>
                      <a:pPr algn="ct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Unit Title: The Amazon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999118108"/>
                  </a:ext>
                </a:extLst>
              </a:tr>
              <a:tr h="1203158">
                <a:tc gridSpan="4">
                  <a:txBody>
                    <a:bodyPr/>
                    <a:lstStyle/>
                    <a:p>
                      <a:pPr marL="0" indent="0">
                        <a:buSzPct val="200000"/>
                        <a:buFont typeface="Courier New" panose="02070309020205020404" pitchFamily="49" charset="0"/>
                        <a:buNone/>
                      </a:pPr>
                      <a:r>
                        <a:rPr lang="en-GB" sz="1400" b="1" kern="1200" dirty="0">
                          <a:solidFill>
                            <a:schemeClr val="tx1"/>
                          </a:solidFill>
                          <a:effectLst/>
                          <a:latin typeface="+mn-lt"/>
                          <a:ea typeface="+mn-ea"/>
                          <a:cs typeface="+mn-cs"/>
                        </a:rPr>
                        <a:t>K</a:t>
                      </a:r>
                      <a:r>
                        <a:rPr lang="en-GB" sz="1400" b="1" kern="1200" dirty="0">
                          <a:solidFill>
                            <a:schemeClr val="tx1"/>
                          </a:solidFill>
                          <a:effectLst/>
                          <a:latin typeface="Monster Phonics Regular" panose="02000000000000000000" pitchFamily="50" charset="0"/>
                          <a:ea typeface="+mn-ea"/>
                          <a:cs typeface="Monster Phonics Regular" panose="02000000000000000000" pitchFamily="50" charset="0"/>
                        </a:rPr>
                        <a:t>nowledge statements:</a:t>
                      </a:r>
                      <a:endParaRPr lang="en-GB" sz="1400" kern="1200" dirty="0">
                        <a:solidFill>
                          <a:schemeClr val="tx1"/>
                        </a:solidFill>
                        <a:effectLst/>
                        <a:latin typeface="Monster Phonics Regular" panose="02000000000000000000" pitchFamily="50" charset="0"/>
                        <a:ea typeface="+mn-ea"/>
                        <a:cs typeface="Monster Phonics Regular" panose="02000000000000000000" pitchFamily="50" charset="0"/>
                      </a:endParaRPr>
                    </a:p>
                    <a:p>
                      <a:pPr marL="171450" lvl="0" indent="-171450">
                        <a:buSzPct val="250000"/>
                        <a:buFont typeface="Courier New" panose="02070309020205020404" pitchFamily="49" charset="0"/>
                        <a:buChar char="o"/>
                      </a:pPr>
                      <a:r>
                        <a:rPr lang="en-GB" sz="1200" b="0" i="0" kern="1200" dirty="0">
                          <a:solidFill>
                            <a:schemeClr val="tx1"/>
                          </a:solidFill>
                          <a:effectLst/>
                          <a:latin typeface="Monster Phonics Regular" panose="02000000000000000000" pitchFamily="50" charset="0"/>
                          <a:ea typeface="+mn-ea"/>
                          <a:cs typeface="Monster Phonics Regular" panose="02000000000000000000" pitchFamily="50" charset="0"/>
                        </a:rPr>
                        <a:t> To</a:t>
                      </a:r>
                      <a:r>
                        <a:rPr lang="en-GB" sz="1200" b="0" i="0" kern="1200" baseline="0" dirty="0">
                          <a:solidFill>
                            <a:schemeClr val="tx1"/>
                          </a:solidFill>
                          <a:effectLst/>
                          <a:latin typeface="Monster Phonics Regular" panose="02000000000000000000" pitchFamily="50" charset="0"/>
                          <a:ea typeface="+mn-ea"/>
                          <a:cs typeface="Monster Phonics Regular" panose="02000000000000000000" pitchFamily="50" charset="0"/>
                        </a:rPr>
                        <a:t> understand the</a:t>
                      </a:r>
                      <a:r>
                        <a:rPr lang="en-GB" sz="1200" b="0" i="0" kern="1200" dirty="0">
                          <a:solidFill>
                            <a:schemeClr val="tx1"/>
                          </a:solidFill>
                          <a:effectLst/>
                          <a:latin typeface="Monster Phonics Regular" panose="02000000000000000000" pitchFamily="50" charset="0"/>
                          <a:ea typeface="+mn-ea"/>
                          <a:cs typeface="Monster Phonics Regular" panose="02000000000000000000" pitchFamily="50" charset="0"/>
                        </a:rPr>
                        <a:t> aspects of British history include the rise, fall and actions of the monarchy; improvements in technology; exploration; disease; the lives of the rich and poor and changes in everyday life.</a:t>
                      </a:r>
                    </a:p>
                    <a:p>
                      <a:pPr marL="171450" lvl="0" indent="-171450">
                        <a:buSzPct val="250000"/>
                        <a:buFont typeface="Courier New" panose="02070309020205020404" pitchFamily="49" charset="0"/>
                        <a:buChar char="o"/>
                      </a:pPr>
                      <a:r>
                        <a:rPr lang="en-GB" sz="1200" b="0" i="0" kern="1200" dirty="0">
                          <a:solidFill>
                            <a:schemeClr val="tx1"/>
                          </a:solidFill>
                          <a:effectLst/>
                          <a:latin typeface="Monster Phonics Regular" panose="02000000000000000000" pitchFamily="50" charset="0"/>
                          <a:ea typeface="+mn-ea"/>
                          <a:cs typeface="Monster Phonics Regular" panose="02000000000000000000" pitchFamily="50" charset="0"/>
                        </a:rPr>
                        <a:t> I</a:t>
                      </a:r>
                      <a:r>
                        <a:rPr lang="en-GB" sz="1200" b="0" i="0" kern="1200" baseline="0" dirty="0">
                          <a:solidFill>
                            <a:schemeClr val="tx1"/>
                          </a:solidFill>
                          <a:effectLst/>
                          <a:latin typeface="Monster Phonics Regular" panose="02000000000000000000" pitchFamily="50" charset="0"/>
                          <a:ea typeface="+mn-ea"/>
                          <a:cs typeface="Monster Phonics Regular" panose="02000000000000000000" pitchFamily="50" charset="0"/>
                        </a:rPr>
                        <a:t> know how to use a timeline to put events, people and objects in chronological order. </a:t>
                      </a:r>
                    </a:p>
                    <a:p>
                      <a:pPr marL="171450" lvl="0" indent="-171450">
                        <a:buSzPct val="250000"/>
                        <a:buFont typeface="Courier New" panose="02070309020205020404" pitchFamily="49" charset="0"/>
                        <a:buChar char="o"/>
                      </a:pPr>
                      <a:r>
                        <a:rPr lang="en-GB" sz="1200" b="0" i="0" kern="1200" dirty="0">
                          <a:solidFill>
                            <a:schemeClr val="tx1"/>
                          </a:solidFill>
                          <a:effectLst/>
                          <a:latin typeface="Monster Phonics Regular" panose="02000000000000000000" pitchFamily="50" charset="0"/>
                          <a:ea typeface="+mn-ea"/>
                          <a:cs typeface="Monster Phonics Regular" panose="02000000000000000000" pitchFamily="50" charset="0"/>
                        </a:rPr>
                        <a:t> I</a:t>
                      </a:r>
                      <a:r>
                        <a:rPr lang="en-GB" sz="1200" b="0" i="0" kern="1200" baseline="0" dirty="0">
                          <a:solidFill>
                            <a:schemeClr val="tx1"/>
                          </a:solidFill>
                          <a:effectLst/>
                          <a:latin typeface="Monster Phonics Regular" panose="02000000000000000000" pitchFamily="50" charset="0"/>
                          <a:ea typeface="+mn-ea"/>
                          <a:cs typeface="Monster Phonics Regular" panose="02000000000000000000" pitchFamily="50" charset="0"/>
                        </a:rPr>
                        <a:t> can use historical terms including topic related vocabulary. </a:t>
                      </a:r>
                    </a:p>
                    <a:p>
                      <a:pPr marL="171450" lvl="0" indent="-171450">
                        <a:buSzPct val="250000"/>
                        <a:buFont typeface="Courier New" panose="02070309020205020404" pitchFamily="49" charset="0"/>
                        <a:buChar char="o"/>
                      </a:pPr>
                      <a:r>
                        <a:rPr lang="en-GB" sz="1200" b="0" i="0" kern="1200" baseline="0" dirty="0">
                          <a:solidFill>
                            <a:schemeClr val="tx1"/>
                          </a:solidFill>
                          <a:effectLst/>
                          <a:latin typeface="Monster Phonics Regular" panose="02000000000000000000" pitchFamily="50" charset="0"/>
                          <a:ea typeface="+mn-ea"/>
                          <a:cs typeface="Monster Phonics Regular" panose="02000000000000000000" pitchFamily="50" charset="0"/>
                        </a:rPr>
                        <a:t> I can gain historical perspective by understanding the connections between different periods of history. </a:t>
                      </a:r>
                      <a:endParaRPr lang="en-GB" sz="1200" b="0" i="0" kern="1200" dirty="0">
                        <a:solidFill>
                          <a:schemeClr val="tx1"/>
                        </a:solidFill>
                        <a:effectLst/>
                        <a:latin typeface="Monster Phonics Regular" panose="02000000000000000000" pitchFamily="50" charset="0"/>
                        <a:ea typeface="+mn-ea"/>
                        <a:cs typeface="Monster Phonics Regular" panose="02000000000000000000" pitchFamily="50" charset="0"/>
                      </a:endParaRPr>
                    </a:p>
                  </a:txBody>
                  <a:tcPr/>
                </a:tc>
                <a:tc hMerge="1">
                  <a:txBody>
                    <a:bodyPr/>
                    <a:lstStyle/>
                    <a:p>
                      <a:endParaRPr lang="en-GB" sz="1200" dirty="0">
                        <a:latin typeface="+mn-lt"/>
                      </a:endParaRPr>
                    </a:p>
                  </a:txBody>
                  <a:tcPr/>
                </a:tc>
                <a:tc hMerge="1">
                  <a:txBody>
                    <a:bodyPr/>
                    <a:lstStyle/>
                    <a:p>
                      <a:endParaRPr lang="en-GB"/>
                    </a:p>
                  </a:txBody>
                  <a:tcPr/>
                </a:tc>
                <a:tc hMerge="1">
                  <a:txBody>
                    <a:bodyPr/>
                    <a:lstStyle/>
                    <a:p>
                      <a:endParaRPr lang="en-GB" dirty="0"/>
                    </a:p>
                  </a:txBody>
                  <a:tcPr/>
                </a:tc>
                <a:tc>
                  <a:txBody>
                    <a:bodyPr/>
                    <a:lstStyle/>
                    <a:p>
                      <a:r>
                        <a:rPr lang="en-GB" sz="1400" b="1" dirty="0">
                          <a:latin typeface="Monster Phonics Regular" panose="02000000000000000000" pitchFamily="50" charset="0"/>
                          <a:cs typeface="Monster Phonics Regular" panose="02000000000000000000" pitchFamily="50" charset="0"/>
                        </a:rPr>
                        <a:t>We are Historians:</a:t>
                      </a:r>
                    </a:p>
                    <a:p>
                      <a:pPr marL="285750" indent="-285750">
                        <a:buFont typeface="Arial" panose="020B0604020202020204" pitchFamily="34" charset="0"/>
                        <a:buChar char="•"/>
                      </a:pPr>
                      <a:r>
                        <a:rPr lang="en-GB" sz="1100" b="0" dirty="0">
                          <a:latin typeface="Monster Phonics Regular" panose="02000000000000000000" pitchFamily="50" charset="0"/>
                          <a:cs typeface="Monster Phonics Regular" panose="02000000000000000000" pitchFamily="50" charset="0"/>
                        </a:rPr>
                        <a:t>We can make connections between different</a:t>
                      </a:r>
                      <a:r>
                        <a:rPr lang="en-GB" sz="1100" b="0" baseline="0" dirty="0">
                          <a:latin typeface="Monster Phonics Regular" panose="02000000000000000000" pitchFamily="50" charset="0"/>
                          <a:cs typeface="Monster Phonics Regular" panose="02000000000000000000" pitchFamily="50" charset="0"/>
                        </a:rPr>
                        <a:t> periods of history.</a:t>
                      </a:r>
                    </a:p>
                    <a:p>
                      <a:pPr marL="285750" indent="-285750">
                        <a:buFont typeface="Arial" panose="020B0604020202020204" pitchFamily="34" charset="0"/>
                        <a:buChar char="•"/>
                      </a:pPr>
                      <a:r>
                        <a:rPr lang="en-GB" sz="1100" b="0" baseline="0" dirty="0">
                          <a:latin typeface="Monster Phonics Regular" panose="02000000000000000000" pitchFamily="50" charset="0"/>
                          <a:cs typeface="Monster Phonics Regular" panose="02000000000000000000" pitchFamily="50" charset="0"/>
                        </a:rPr>
                        <a:t>We can use historical terms including topic related vocabulary. </a:t>
                      </a:r>
                    </a:p>
                    <a:p>
                      <a:pPr marL="285750" indent="-285750">
                        <a:buFont typeface="Arial" panose="020B0604020202020204" pitchFamily="34" charset="0"/>
                        <a:buChar char="•"/>
                      </a:pPr>
                      <a:r>
                        <a:rPr lang="en-GB" sz="1100" b="0" baseline="0" dirty="0">
                          <a:latin typeface="Monster Phonics Regular" panose="02000000000000000000" pitchFamily="50" charset="0"/>
                          <a:cs typeface="Monster Phonics Regular" panose="02000000000000000000" pitchFamily="50" charset="0"/>
                        </a:rPr>
                        <a:t>We can understand different aspect of British history. </a:t>
                      </a:r>
                      <a:endParaRPr lang="en-GB" sz="1100" b="0" dirty="0">
                        <a:latin typeface="Monster Phonics Regular" panose="02000000000000000000" pitchFamily="50" charset="0"/>
                        <a:cs typeface="Monster Phonics Regular" panose="02000000000000000000" pitchFamily="50" charset="0"/>
                      </a:endParaRPr>
                    </a:p>
                  </a:txBody>
                  <a:tcPr/>
                </a:tc>
                <a:extLst>
                  <a:ext uri="{0D108BD9-81ED-4DB2-BD59-A6C34878D82A}">
                    <a16:rowId xmlns:a16="http://schemas.microsoft.com/office/drawing/2014/main" val="2112140606"/>
                  </a:ext>
                </a:extLst>
              </a:tr>
              <a:tr h="4327921">
                <a:tc gridSpan="3">
                  <a:txBody>
                    <a:bodyPr/>
                    <a:lstStyle/>
                    <a:p>
                      <a:pPr marL="0" marR="0" lvl="0" indent="0" algn="l" rtl="0" eaLnBrk="1" fontAlgn="auto" latinLnBrk="0" hangingPunct="1">
                        <a:lnSpc>
                          <a:spcPct val="100000"/>
                        </a:lnSpc>
                        <a:spcBef>
                          <a:spcPts val="0"/>
                        </a:spcBef>
                        <a:spcAft>
                          <a:spcPts val="0"/>
                        </a:spcAft>
                        <a:buClrTx/>
                        <a:buSzTx/>
                        <a:buFontTx/>
                        <a:buNone/>
                      </a:pPr>
                      <a:r>
                        <a:rPr lang="en-GB" sz="1400" b="1" kern="1200" dirty="0">
                          <a:solidFill>
                            <a:schemeClr val="tx1"/>
                          </a:solidFill>
                          <a:effectLst/>
                          <a:latin typeface="Monster Phonics Regular" panose="02000000000000000000" pitchFamily="50" charset="0"/>
                          <a:ea typeface="+mn-ea"/>
                          <a:cs typeface="Monster Phonics Regular" panose="02000000000000000000" pitchFamily="50" charset="0"/>
                        </a:rPr>
                        <a:t>Key</a:t>
                      </a:r>
                      <a:r>
                        <a:rPr lang="en-GB" sz="1400" b="1" kern="1200" baseline="0" dirty="0">
                          <a:solidFill>
                            <a:schemeClr val="tx1"/>
                          </a:solidFill>
                          <a:effectLst/>
                          <a:latin typeface="Monster Phonics Regular" panose="02000000000000000000" pitchFamily="50" charset="0"/>
                          <a:ea typeface="+mn-ea"/>
                          <a:cs typeface="Monster Phonics Regular" panose="02000000000000000000" pitchFamily="50" charset="0"/>
                        </a:rPr>
                        <a:t> information:</a:t>
                      </a:r>
                      <a:endParaRPr lang="en-GB" sz="1400" b="1" kern="1200" dirty="0">
                        <a:solidFill>
                          <a:schemeClr val="tx1"/>
                        </a:solidFill>
                        <a:effectLst/>
                        <a:latin typeface="Monster Phonics Regular" panose="02000000000000000000" pitchFamily="50" charset="0"/>
                        <a:ea typeface="+mn-ea"/>
                        <a:cs typeface="Monster Phonics Regular" panose="02000000000000000000" pitchFamily="50" charset="0"/>
                      </a:endParaRPr>
                    </a:p>
                    <a:p>
                      <a:pPr marL="0" marR="0" lvl="0" indent="0" algn="l" rtl="0" eaLnBrk="1" fontAlgn="auto" latinLnBrk="0" hangingPunct="1">
                        <a:lnSpc>
                          <a:spcPct val="100000"/>
                        </a:lnSpc>
                        <a:spcBef>
                          <a:spcPts val="0"/>
                        </a:spcBef>
                        <a:spcAft>
                          <a:spcPts val="0"/>
                        </a:spcAft>
                        <a:buClrTx/>
                        <a:buSzTx/>
                        <a:buFontTx/>
                        <a:buNone/>
                      </a:pPr>
                      <a:r>
                        <a:rPr lang="en-GB" sz="1400" b="0" kern="1200" dirty="0">
                          <a:solidFill>
                            <a:schemeClr val="tx1"/>
                          </a:solidFill>
                          <a:effectLst/>
                          <a:latin typeface="Monster Phonics Regular" panose="02000000000000000000" pitchFamily="50" charset="0"/>
                          <a:ea typeface="+mn-ea"/>
                          <a:cs typeface="Monster Phonics Regular" panose="02000000000000000000" pitchFamily="50" charset="0"/>
                        </a:rPr>
                        <a:t>The Tudor</a:t>
                      </a: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 period began when Henry Tudor defeated King Richard III at the Battle of Bosworth in 1485. This ended the Wars of the Roses. Henry Tudor became King Henry VII after the battle and married Elizabeth of York in 1486. Their youngest song, Henry, went on to become King Henry VIII. He became king when he was 18 and was king from 1509 until he died in 1547. He is mostly remember for having six wives and breaking away from the Roman Catholic Church and the Pope. He was known as cruel and selfish during his reign. </a:t>
                      </a:r>
                      <a:endParaRPr lang="en-GB" sz="1400" b="0" kern="1200" dirty="0">
                        <a:solidFill>
                          <a:schemeClr val="tx1"/>
                        </a:solidFill>
                        <a:effectLst/>
                        <a:latin typeface="Monster Phonics Regular" panose="02000000000000000000" pitchFamily="50" charset="0"/>
                        <a:ea typeface="+mn-ea"/>
                        <a:cs typeface="Monster Phonics Regular" panose="02000000000000000000" pitchFamily="50" charset="0"/>
                      </a:endParaRPr>
                    </a:p>
                    <a:p>
                      <a:pPr marL="0" marR="0" lvl="0" indent="0" algn="l" rtl="0" eaLnBrk="1" fontAlgn="auto" latinLnBrk="0" hangingPunct="1">
                        <a:lnSpc>
                          <a:spcPct val="100000"/>
                        </a:lnSpc>
                        <a:spcBef>
                          <a:spcPts val="0"/>
                        </a:spcBef>
                        <a:spcAft>
                          <a:spcPts val="0"/>
                        </a:spcAft>
                        <a:buClrTx/>
                        <a:buSzTx/>
                        <a:buFontTx/>
                        <a:buNone/>
                      </a:pPr>
                      <a:endParaRPr lang="en-GB" sz="1400" b="1" kern="1200" dirty="0">
                        <a:solidFill>
                          <a:schemeClr val="tx1"/>
                        </a:solidFill>
                        <a:effectLst/>
                        <a:latin typeface="Monster Phonics Regular" panose="02000000000000000000" pitchFamily="50" charset="0"/>
                        <a:ea typeface="+mn-ea"/>
                        <a:cs typeface="Monster Phonics Regular" panose="02000000000000000000" pitchFamily="50" charset="0"/>
                      </a:endParaRPr>
                    </a:p>
                    <a:p>
                      <a:pPr marL="0" marR="0" lvl="0" indent="0" algn="l" rtl="0" eaLnBrk="1" fontAlgn="auto" latinLnBrk="0" hangingPunct="1">
                        <a:lnSpc>
                          <a:spcPct val="100000"/>
                        </a:lnSpc>
                        <a:spcBef>
                          <a:spcPts val="0"/>
                        </a:spcBef>
                        <a:spcAft>
                          <a:spcPts val="0"/>
                        </a:spcAft>
                        <a:buClrTx/>
                        <a:buSzTx/>
                        <a:buFontTx/>
                        <a:buNone/>
                      </a:pPr>
                      <a:r>
                        <a:rPr lang="en-GB" sz="1400" b="1" kern="1200" dirty="0">
                          <a:solidFill>
                            <a:schemeClr val="tx1"/>
                          </a:solidFill>
                          <a:effectLst/>
                          <a:latin typeface="Monster Phonics Regular" panose="02000000000000000000" pitchFamily="50" charset="0"/>
                          <a:ea typeface="+mn-ea"/>
                          <a:cs typeface="Monster Phonics Regular" panose="02000000000000000000" pitchFamily="50" charset="0"/>
                        </a:rPr>
                        <a:t>Key vocabulary:</a:t>
                      </a:r>
                    </a:p>
                    <a:p>
                      <a:pPr marL="0" marR="0" lvl="0" indent="0" algn="l" rtl="0" eaLnBrk="1" fontAlgn="auto" latinLnBrk="0" hangingPunct="1">
                        <a:lnSpc>
                          <a:spcPct val="100000"/>
                        </a:lnSpc>
                        <a:spcBef>
                          <a:spcPts val="0"/>
                        </a:spcBef>
                        <a:spcAft>
                          <a:spcPts val="0"/>
                        </a:spcAft>
                        <a:buClrTx/>
                        <a:buSzTx/>
                        <a:buFontTx/>
                        <a:buNone/>
                      </a:pPr>
                      <a:r>
                        <a:rPr lang="en-GB" sz="1400" b="0" kern="1200" dirty="0">
                          <a:solidFill>
                            <a:schemeClr val="tx1"/>
                          </a:solidFill>
                          <a:effectLst/>
                          <a:latin typeface="Monster Phonics Regular" panose="02000000000000000000" pitchFamily="50" charset="0"/>
                          <a:ea typeface="+mn-ea"/>
                          <a:cs typeface="Monster Phonics Regular" panose="02000000000000000000" pitchFamily="50" charset="0"/>
                        </a:rPr>
                        <a:t>R</a:t>
                      </a:r>
                      <a:r>
                        <a:rPr lang="en-GB" sz="1400" b="0" kern="1200" dirty="0">
                          <a:solidFill>
                            <a:srgbClr val="FF0000"/>
                          </a:solidFill>
                          <a:effectLst/>
                          <a:latin typeface="Monster Phonics Regular" panose="02000000000000000000" pitchFamily="50" charset="0"/>
                          <a:ea typeface="+mn-ea"/>
                          <a:cs typeface="Monster Phonics Regular" panose="02000000000000000000" pitchFamily="50" charset="0"/>
                        </a:rPr>
                        <a:t>ei</a:t>
                      </a:r>
                      <a:r>
                        <a:rPr lang="en-GB" sz="1400" b="0" kern="1200" dirty="0">
                          <a:solidFill>
                            <a:schemeClr val="bg2">
                              <a:lumMod val="75000"/>
                            </a:schemeClr>
                          </a:solidFill>
                          <a:effectLst/>
                          <a:latin typeface="Monster Phonics Regular" panose="02000000000000000000" pitchFamily="50" charset="0"/>
                          <a:ea typeface="+mn-ea"/>
                          <a:cs typeface="Monster Phonics Regular" panose="02000000000000000000" pitchFamily="50" charset="0"/>
                        </a:rPr>
                        <a:t>g</a:t>
                      </a:r>
                      <a:r>
                        <a:rPr lang="en-GB" sz="1400" b="0" kern="1200" dirty="0">
                          <a:solidFill>
                            <a:schemeClr val="tx1"/>
                          </a:solidFill>
                          <a:effectLst/>
                          <a:latin typeface="Monster Phonics Regular" panose="02000000000000000000" pitchFamily="50" charset="0"/>
                          <a:ea typeface="+mn-ea"/>
                          <a:cs typeface="Monster Phonics Regular" panose="02000000000000000000" pitchFamily="50" charset="0"/>
                        </a:rPr>
                        <a:t>n: the period that a monarch</a:t>
                      </a: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 rules.</a:t>
                      </a:r>
                    </a:p>
                    <a:p>
                      <a:pPr marL="0" marR="0" lvl="0" indent="0" algn="l" rtl="0" eaLnBrk="1" fontAlgn="auto" latinLnBrk="0" hangingPunct="1">
                        <a:lnSpc>
                          <a:spcPct val="100000"/>
                        </a:lnSpc>
                        <a:spcBef>
                          <a:spcPts val="0"/>
                        </a:spcBef>
                        <a:spcAft>
                          <a:spcPts val="0"/>
                        </a:spcAft>
                        <a:buClrTx/>
                        <a:buSzTx/>
                        <a:buFontTx/>
                        <a:buNone/>
                      </a:pP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Div</a:t>
                      </a:r>
                      <a:r>
                        <a:rPr lang="en-GB" sz="1400" b="0" u="sng" kern="1200" baseline="0" dirty="0">
                          <a:solidFill>
                            <a:schemeClr val="tx1"/>
                          </a:solidFill>
                          <a:effectLst/>
                          <a:latin typeface="Monster Phonics Regular" panose="02000000000000000000" pitchFamily="50" charset="0"/>
                          <a:ea typeface="+mn-ea"/>
                          <a:cs typeface="Monster Phonics Regular" panose="02000000000000000000" pitchFamily="50" charset="0"/>
                        </a:rPr>
                        <a:t>or</a:t>
                      </a:r>
                      <a:r>
                        <a:rPr lang="en-GB" sz="1400" b="0" kern="1200" baseline="0" dirty="0">
                          <a:solidFill>
                            <a:schemeClr val="accent4"/>
                          </a:solidFill>
                          <a:effectLst/>
                          <a:latin typeface="Monster Phonics Regular" panose="02000000000000000000" pitchFamily="50" charset="0"/>
                          <a:ea typeface="+mn-ea"/>
                          <a:cs typeface="Monster Phonics Regular" panose="02000000000000000000" pitchFamily="50" charset="0"/>
                        </a:rPr>
                        <a:t>c</a:t>
                      </a: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e: a legal or official process to end a marriage.</a:t>
                      </a:r>
                    </a:p>
                    <a:p>
                      <a:pPr marL="0" marR="0" lvl="0" indent="0" algn="l" rtl="0" eaLnBrk="1" fontAlgn="auto" latinLnBrk="0" hangingPunct="1">
                        <a:lnSpc>
                          <a:spcPct val="100000"/>
                        </a:lnSpc>
                        <a:spcBef>
                          <a:spcPts val="0"/>
                        </a:spcBef>
                        <a:spcAft>
                          <a:spcPts val="0"/>
                        </a:spcAft>
                        <a:buClrTx/>
                        <a:buSzTx/>
                        <a:buFontTx/>
                        <a:buNone/>
                      </a:pP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Tr</a:t>
                      </a:r>
                      <a:r>
                        <a:rPr lang="en-GB" sz="1400" b="0" kern="1200" baseline="0" dirty="0">
                          <a:solidFill>
                            <a:srgbClr val="00B050"/>
                          </a:solidFill>
                          <a:effectLst/>
                          <a:latin typeface="Monster Phonics Regular" panose="02000000000000000000" pitchFamily="50" charset="0"/>
                          <a:ea typeface="+mn-ea"/>
                          <a:cs typeface="Monster Phonics Regular" panose="02000000000000000000" pitchFamily="50" charset="0"/>
                        </a:rPr>
                        <a:t>ea</a:t>
                      </a: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s</a:t>
                      </a:r>
                      <a:r>
                        <a:rPr lang="en-GB" sz="1400" b="0" kern="1200" baseline="0" dirty="0">
                          <a:solidFill>
                            <a:schemeClr val="accent4"/>
                          </a:solidFill>
                          <a:effectLst/>
                          <a:latin typeface="Monster Phonics Regular" panose="02000000000000000000" pitchFamily="50" charset="0"/>
                          <a:ea typeface="+mn-ea"/>
                          <a:cs typeface="Monster Phonics Regular" panose="02000000000000000000" pitchFamily="50" charset="0"/>
                        </a:rPr>
                        <a:t>o</a:t>
                      </a: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n: the crime of betraying your country or going against the </a:t>
                      </a:r>
                    </a:p>
                    <a:p>
                      <a:pPr marL="0" marR="0" lvl="0" indent="0" algn="l" rtl="0" eaLnBrk="1" fontAlgn="auto" latinLnBrk="0" hangingPunct="1">
                        <a:lnSpc>
                          <a:spcPct val="100000"/>
                        </a:lnSpc>
                        <a:spcBef>
                          <a:spcPts val="0"/>
                        </a:spcBef>
                        <a:spcAft>
                          <a:spcPts val="0"/>
                        </a:spcAft>
                        <a:buClrTx/>
                        <a:buSzTx/>
                        <a:buFontTx/>
                        <a:buNone/>
                      </a:pP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ruler.</a:t>
                      </a:r>
                    </a:p>
                    <a:p>
                      <a:pPr marL="0" marR="0" lvl="0" indent="0" algn="l" rtl="0" eaLnBrk="1" fontAlgn="auto" latinLnBrk="0" hangingPunct="1">
                        <a:lnSpc>
                          <a:spcPct val="100000"/>
                        </a:lnSpc>
                        <a:spcBef>
                          <a:spcPts val="0"/>
                        </a:spcBef>
                        <a:spcAft>
                          <a:spcPts val="0"/>
                        </a:spcAft>
                        <a:buClrTx/>
                        <a:buSzTx/>
                        <a:buFontTx/>
                        <a:buNone/>
                      </a:pP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E</a:t>
                      </a:r>
                      <a:r>
                        <a:rPr lang="en-GB" sz="1400" b="0" u="sng" kern="1200" baseline="0" dirty="0">
                          <a:solidFill>
                            <a:schemeClr val="tx1"/>
                          </a:solidFill>
                          <a:effectLst/>
                          <a:latin typeface="Monster Phonics Regular" panose="02000000000000000000" pitchFamily="50" charset="0"/>
                          <a:ea typeface="+mn-ea"/>
                          <a:cs typeface="Monster Phonics Regular" panose="02000000000000000000" pitchFamily="50" charset="0"/>
                        </a:rPr>
                        <a:t>x</a:t>
                      </a:r>
                      <a:r>
                        <a:rPr lang="en-GB" sz="1400" b="0" kern="1200" baseline="0" dirty="0">
                          <a:solidFill>
                            <a:schemeClr val="accent4"/>
                          </a:solidFill>
                          <a:effectLst/>
                          <a:latin typeface="Monster Phonics Regular" panose="02000000000000000000" pitchFamily="50" charset="0"/>
                          <a:ea typeface="+mn-ea"/>
                          <a:cs typeface="Monster Phonics Regular" panose="02000000000000000000" pitchFamily="50" charset="0"/>
                        </a:rPr>
                        <a:t>e</a:t>
                      </a: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c</a:t>
                      </a:r>
                      <a:r>
                        <a:rPr lang="en-GB" sz="1400" b="0" kern="1200" baseline="0" dirty="0">
                          <a:solidFill>
                            <a:srgbClr val="00B0F0"/>
                          </a:solidFill>
                          <a:effectLst/>
                          <a:latin typeface="Monster Phonics Regular" panose="02000000000000000000" pitchFamily="50" charset="0"/>
                          <a:ea typeface="+mn-ea"/>
                          <a:cs typeface="Monster Phonics Regular" panose="02000000000000000000" pitchFamily="50" charset="0"/>
                        </a:rPr>
                        <a:t>u</a:t>
                      </a:r>
                      <a:r>
                        <a:rPr lang="en-GB" sz="1400" b="0" kern="1200" baseline="0" dirty="0">
                          <a:solidFill>
                            <a:schemeClr val="accent4"/>
                          </a:solidFill>
                          <a:effectLst/>
                          <a:latin typeface="Monster Phonics Regular" panose="02000000000000000000" pitchFamily="50" charset="0"/>
                          <a:ea typeface="+mn-ea"/>
                          <a:cs typeface="Monster Phonics Regular" panose="02000000000000000000" pitchFamily="50" charset="0"/>
                        </a:rPr>
                        <a:t>tio</a:t>
                      </a: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n: the killing of a person as a legal penalty for a crime.</a:t>
                      </a:r>
                    </a:p>
                    <a:p>
                      <a:pPr marL="0" marR="0" lvl="0" indent="0" algn="l" rtl="0" eaLnBrk="1" fontAlgn="auto" latinLnBrk="0" hangingPunct="1">
                        <a:lnSpc>
                          <a:spcPct val="100000"/>
                        </a:lnSpc>
                        <a:spcBef>
                          <a:spcPts val="0"/>
                        </a:spcBef>
                        <a:spcAft>
                          <a:spcPts val="0"/>
                        </a:spcAft>
                        <a:buClrTx/>
                        <a:buSzTx/>
                        <a:buFontTx/>
                        <a:buNone/>
                      </a:pP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E</a:t>
                      </a:r>
                      <a:r>
                        <a:rPr lang="en-GB" sz="1400" b="0" u="sng" kern="1200" baseline="0" dirty="0">
                          <a:solidFill>
                            <a:schemeClr val="tx1"/>
                          </a:solidFill>
                          <a:effectLst/>
                          <a:latin typeface="Monster Phonics Regular" panose="02000000000000000000" pitchFamily="50" charset="0"/>
                          <a:ea typeface="+mn-ea"/>
                          <a:cs typeface="Monster Phonics Regular" panose="02000000000000000000" pitchFamily="50" charset="0"/>
                        </a:rPr>
                        <a:t>x</a:t>
                      </a:r>
                      <a:r>
                        <a:rPr lang="en-GB" sz="1400" b="0" kern="1200" baseline="0" dirty="0">
                          <a:solidFill>
                            <a:srgbClr val="FFFF00"/>
                          </a:solidFill>
                          <a:effectLst/>
                          <a:latin typeface="Monster Phonics Regular" panose="02000000000000000000" pitchFamily="50" charset="0"/>
                          <a:ea typeface="+mn-ea"/>
                          <a:cs typeface="Monster Phonics Regular" panose="02000000000000000000" pitchFamily="50" charset="0"/>
                        </a:rPr>
                        <a:t>i</a:t>
                      </a:r>
                      <a:r>
                        <a:rPr lang="en-GB" sz="1400" b="0" kern="1200" baseline="0" dirty="0">
                          <a:solidFill>
                            <a:schemeClr val="accent4"/>
                          </a:solidFill>
                          <a:effectLst/>
                          <a:latin typeface="Monster Phonics Regular" panose="02000000000000000000" pitchFamily="50" charset="0"/>
                          <a:ea typeface="+mn-ea"/>
                          <a:cs typeface="Monster Phonics Regular" panose="02000000000000000000" pitchFamily="50" charset="0"/>
                        </a:rPr>
                        <a:t>le</a:t>
                      </a: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 the state of being sent away from one’s own country. </a:t>
                      </a:r>
                    </a:p>
                    <a:p>
                      <a:pPr marL="0" marR="0" lvl="0" indent="0" algn="l" rtl="0" eaLnBrk="1" fontAlgn="auto" latinLnBrk="0" hangingPunct="1">
                        <a:lnSpc>
                          <a:spcPct val="100000"/>
                        </a:lnSpc>
                        <a:spcBef>
                          <a:spcPts val="0"/>
                        </a:spcBef>
                        <a:spcAft>
                          <a:spcPts val="0"/>
                        </a:spcAft>
                        <a:buClrTx/>
                        <a:buSzTx/>
                        <a:buFontTx/>
                        <a:buNone/>
                      </a:pP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H</a:t>
                      </a:r>
                      <a:r>
                        <a:rPr lang="en-GB" sz="1400" b="0" kern="1200" baseline="0" dirty="0">
                          <a:solidFill>
                            <a:schemeClr val="accent4"/>
                          </a:solidFill>
                          <a:effectLst/>
                          <a:latin typeface="Monster Phonics Regular" panose="02000000000000000000" pitchFamily="50" charset="0"/>
                          <a:ea typeface="+mn-ea"/>
                          <a:cs typeface="Monster Phonics Regular" panose="02000000000000000000" pitchFamily="50" charset="0"/>
                        </a:rPr>
                        <a:t>eir</a:t>
                      </a: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 a person legally entitled to the money or title of another </a:t>
                      </a:r>
                    </a:p>
                    <a:p>
                      <a:pPr marL="0" marR="0" lvl="0" indent="0" algn="l" rtl="0" eaLnBrk="1" fontAlgn="auto" latinLnBrk="0" hangingPunct="1">
                        <a:lnSpc>
                          <a:spcPct val="100000"/>
                        </a:lnSpc>
                        <a:spcBef>
                          <a:spcPts val="0"/>
                        </a:spcBef>
                        <a:spcAft>
                          <a:spcPts val="0"/>
                        </a:spcAft>
                        <a:buClrTx/>
                        <a:buSzTx/>
                        <a:buFontTx/>
                        <a:buNone/>
                      </a:pP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person upon their death.</a:t>
                      </a:r>
                    </a:p>
                    <a:p>
                      <a:pPr marL="0" marR="0" lvl="0" indent="0" algn="l" rtl="0" eaLnBrk="1" fontAlgn="auto" latinLnBrk="0" hangingPunct="1">
                        <a:lnSpc>
                          <a:spcPct val="100000"/>
                        </a:lnSpc>
                        <a:spcBef>
                          <a:spcPts val="0"/>
                        </a:spcBef>
                        <a:spcAft>
                          <a:spcPts val="0"/>
                        </a:spcAft>
                        <a:buClrTx/>
                        <a:buSzTx/>
                        <a:buFontTx/>
                        <a:buNone/>
                      </a:pP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Henr</a:t>
                      </a:r>
                      <a:r>
                        <a:rPr lang="en-GB" sz="1400" b="0" kern="1200" baseline="0" dirty="0">
                          <a:solidFill>
                            <a:schemeClr val="accent6"/>
                          </a:solidFill>
                          <a:effectLst/>
                          <a:latin typeface="Monster Phonics Regular" panose="02000000000000000000" pitchFamily="50" charset="0"/>
                          <a:ea typeface="+mn-ea"/>
                          <a:cs typeface="Monster Phonics Regular" panose="02000000000000000000" pitchFamily="50" charset="0"/>
                        </a:rPr>
                        <a:t>y</a:t>
                      </a: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’s ‘ Gr</a:t>
                      </a:r>
                      <a:r>
                        <a:rPr lang="en-GB" sz="1400" b="0" kern="1200" baseline="0" dirty="0">
                          <a:solidFill>
                            <a:srgbClr val="FF0000"/>
                          </a:solidFill>
                          <a:effectLst/>
                          <a:latin typeface="Monster Phonics Regular" panose="02000000000000000000" pitchFamily="50" charset="0"/>
                          <a:ea typeface="+mn-ea"/>
                          <a:cs typeface="Monster Phonics Regular" panose="02000000000000000000" pitchFamily="50" charset="0"/>
                        </a:rPr>
                        <a:t>ea</a:t>
                      </a: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t Matt</a:t>
                      </a:r>
                      <a:r>
                        <a:rPr lang="en-GB" sz="1400" b="0" kern="1200" baseline="0" dirty="0">
                          <a:solidFill>
                            <a:schemeClr val="accent4"/>
                          </a:solidFill>
                          <a:effectLst/>
                          <a:latin typeface="Monster Phonics Regular" panose="02000000000000000000" pitchFamily="50" charset="0"/>
                          <a:ea typeface="+mn-ea"/>
                          <a:cs typeface="Monster Phonics Regular" panose="02000000000000000000" pitchFamily="50" charset="0"/>
                        </a:rPr>
                        <a:t>er</a:t>
                      </a:r>
                      <a:r>
                        <a:rPr lang="en-GB" sz="1400" b="0" kern="1200" baseline="0" dirty="0">
                          <a:solidFill>
                            <a:schemeClr val="tx1"/>
                          </a:solidFill>
                          <a:effectLst/>
                          <a:latin typeface="Monster Phonics Regular" panose="02000000000000000000" pitchFamily="50" charset="0"/>
                          <a:ea typeface="+mn-ea"/>
                          <a:cs typeface="Monster Phonics Regular" panose="02000000000000000000" pitchFamily="50" charset="0"/>
                        </a:rPr>
                        <a:t>’: a term used to refer to King Henry VIII desperation to have a son. </a:t>
                      </a:r>
                    </a:p>
                  </a:txBody>
                  <a:tcPr/>
                </a:tc>
                <a:tc hMerge="1">
                  <a:txBody>
                    <a:bodyPr/>
                    <a:lstStyle/>
                    <a:p>
                      <a:endParaRPr lang="en-GB" dirty="0"/>
                    </a:p>
                  </a:txBody>
                  <a:tcPr/>
                </a:tc>
                <a:tc hMerge="1">
                  <a:txBody>
                    <a:bodyPr/>
                    <a:lstStyle/>
                    <a:p>
                      <a:endParaRPr lang="en-GB" dirty="0"/>
                    </a:p>
                  </a:txBody>
                  <a:tcPr/>
                </a:tc>
                <a:tc gridSpan="2">
                  <a:txBody>
                    <a:bodyPr/>
                    <a:lstStyle/>
                    <a:p>
                      <a:endParaRPr lang="en-GB" sz="1600" dirty="0"/>
                    </a:p>
                  </a:txBody>
                  <a:tcPr/>
                </a:tc>
                <a:tc hMerge="1">
                  <a:txBody>
                    <a:bodyPr/>
                    <a:lstStyle/>
                    <a:p>
                      <a:endParaRPr lang="en-GB" dirty="0"/>
                    </a:p>
                  </a:txBody>
                  <a:tcPr/>
                </a:tc>
                <a:extLst>
                  <a:ext uri="{0D108BD9-81ED-4DB2-BD59-A6C34878D82A}">
                    <a16:rowId xmlns:a16="http://schemas.microsoft.com/office/drawing/2014/main" val="2795965539"/>
                  </a:ext>
                </a:extLst>
              </a:tr>
            </a:tbl>
          </a:graphicData>
        </a:graphic>
      </p:graphicFrame>
      <p:pic>
        <p:nvPicPr>
          <p:cNvPr id="1026" name="Picture 2" descr="Charnock Hall Primary Academy"/>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222028" y="536875"/>
            <a:ext cx="1267191" cy="31409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mage Resul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rotWithShape="1">
          <a:blip r:embed="rId4"/>
          <a:srcRect l="9957" t="26264" r="79907" b="11568"/>
          <a:stretch/>
        </p:blipFill>
        <p:spPr>
          <a:xfrm>
            <a:off x="6705448" y="2175309"/>
            <a:ext cx="2661547" cy="4187494"/>
          </a:xfrm>
          <a:prstGeom prst="rect">
            <a:avLst/>
          </a:prstGeom>
        </p:spPr>
      </p:pic>
      <p:pic>
        <p:nvPicPr>
          <p:cNvPr id="4" name="Picture 3"/>
          <p:cNvPicPr>
            <a:picLocks noChangeAspect="1"/>
          </p:cNvPicPr>
          <p:nvPr/>
        </p:nvPicPr>
        <p:blipFill rotWithShape="1">
          <a:blip r:embed="rId5"/>
          <a:srcRect t="1517" b="861"/>
          <a:stretch/>
        </p:blipFill>
        <p:spPr>
          <a:xfrm>
            <a:off x="9457160" y="2175309"/>
            <a:ext cx="2104911" cy="4216927"/>
          </a:xfrm>
          <a:prstGeom prst="rect">
            <a:avLst/>
          </a:prstGeom>
        </p:spPr>
      </p:pic>
      <p:pic>
        <p:nvPicPr>
          <p:cNvPr id="9" name="Picture 8"/>
          <p:cNvPicPr>
            <a:picLocks noChangeAspect="1"/>
          </p:cNvPicPr>
          <p:nvPr/>
        </p:nvPicPr>
        <p:blipFill rotWithShape="1">
          <a:blip r:embed="rId6"/>
          <a:srcRect l="54239" t="23899" r="2903" b="10202"/>
          <a:stretch/>
        </p:blipFill>
        <p:spPr>
          <a:xfrm>
            <a:off x="5501709" y="3801991"/>
            <a:ext cx="1245347" cy="1742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 name="Straight Connector 10"/>
          <p:cNvCxnSpPr/>
          <p:nvPr/>
        </p:nvCxnSpPr>
        <p:spPr>
          <a:xfrm>
            <a:off x="9365380" y="2082777"/>
            <a:ext cx="20866" cy="4362046"/>
          </a:xfrm>
          <a:prstGeom prst="line">
            <a:avLst/>
          </a:prstGeom>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FBF015D3-D5A5-933B-0986-FD611054CB20}"/>
              </a:ext>
            </a:extLst>
          </p:cNvPr>
          <p:cNvSpPr/>
          <p:nvPr/>
        </p:nvSpPr>
        <p:spPr>
          <a:xfrm>
            <a:off x="4764506" y="1687084"/>
            <a:ext cx="189548" cy="17113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3627B53D-6D31-75F2-4DC5-72F9D3E6B8F9}"/>
              </a:ext>
            </a:extLst>
          </p:cNvPr>
          <p:cNvPicPr>
            <a:picLocks noChangeAspect="1"/>
          </p:cNvPicPr>
          <p:nvPr/>
        </p:nvPicPr>
        <p:blipFill>
          <a:blip r:embed="rId7"/>
          <a:stretch>
            <a:fillRect/>
          </a:stretch>
        </p:blipFill>
        <p:spPr>
          <a:xfrm>
            <a:off x="7383049" y="1854699"/>
            <a:ext cx="201185" cy="182896"/>
          </a:xfrm>
          <a:prstGeom prst="rect">
            <a:avLst/>
          </a:prstGeom>
        </p:spPr>
      </p:pic>
      <p:sp>
        <p:nvSpPr>
          <p:cNvPr id="10" name="Oval 9">
            <a:extLst>
              <a:ext uri="{FF2B5EF4-FFF2-40B4-BE49-F238E27FC236}">
                <a16:creationId xmlns:a16="http://schemas.microsoft.com/office/drawing/2014/main" id="{649984E2-A549-E4BC-9FD7-5D97C9B6B0EC}"/>
              </a:ext>
            </a:extLst>
          </p:cNvPr>
          <p:cNvSpPr/>
          <p:nvPr/>
        </p:nvSpPr>
        <p:spPr>
          <a:xfrm>
            <a:off x="6208295" y="1553388"/>
            <a:ext cx="189548" cy="17113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3470C9D0-D322-CFE5-EA86-92D024420831}"/>
              </a:ext>
            </a:extLst>
          </p:cNvPr>
          <p:cNvSpPr/>
          <p:nvPr/>
        </p:nvSpPr>
        <p:spPr>
          <a:xfrm>
            <a:off x="7483641" y="1325018"/>
            <a:ext cx="189548" cy="17113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66420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1270</TotalTime>
  <Words>349</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Courier New</vt:lpstr>
      <vt:lpstr>Monster Phonics Regular</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Pratt</dc:creator>
  <cp:lastModifiedBy>Imogen Lloyd</cp:lastModifiedBy>
  <cp:revision>218</cp:revision>
  <cp:lastPrinted>2023-03-07T10:48:11Z</cp:lastPrinted>
  <dcterms:created xsi:type="dcterms:W3CDTF">2022-04-27T12:42:43Z</dcterms:created>
  <dcterms:modified xsi:type="dcterms:W3CDTF">2026-03-17T15:30:29Z</dcterms:modified>
</cp:coreProperties>
</file>