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9C261-ADCC-3FAB-4B4A-F06EAEE5AF02}" v="107" dt="2022-05-03T21:15:30.956"/>
    <p1510:client id="{721D643D-5C3F-92D5-044E-C649BD6B6D81}" v="1133" dt="2022-05-05T13:42:09.083"/>
    <p1510:client id="{948036D0-EB45-8F8C-F24E-7E488F8F2C91}" v="1813" dt="2022-05-06T13:36:05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cdfbd0984a84c2c17c84e4adac2fa6553a0a2ecac7e2064c2be5341db52e7bb5::" providerId="AD" clId="Web-{948036D0-EB45-8F8C-F24E-7E488F8F2C91}"/>
    <pc:docChg chg="modSld">
      <pc:chgData name="Guest User" userId="S::urn:spo:anon#cdfbd0984a84c2c17c84e4adac2fa6553a0a2ecac7e2064c2be5341db52e7bb5::" providerId="AD" clId="Web-{948036D0-EB45-8F8C-F24E-7E488F8F2C91}" dt="2022-05-06T13:35:59.570" v="1809"/>
      <pc:docMkLst>
        <pc:docMk/>
      </pc:docMkLst>
      <pc:sldChg chg="modSp">
        <pc:chgData name="Guest User" userId="S::urn:spo:anon#cdfbd0984a84c2c17c84e4adac2fa6553a0a2ecac7e2064c2be5341db52e7bb5::" providerId="AD" clId="Web-{948036D0-EB45-8F8C-F24E-7E488F8F2C91}" dt="2022-05-06T13:35:59.570" v="180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948036D0-EB45-8F8C-F24E-7E488F8F2C91}" dt="2022-05-06T13:35:59.570" v="180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  <pc:docChgLst>
    <pc:chgData name="Katie Pratt" userId="S::kpratt@dunston.derbyshire.sch.uk::e79e683b-7265-4fd8-83ee-256ed80c3a02" providerId="AD" clId="Web-{6399C261-ADCC-3FAB-4B4A-F06EAEE5AF02}"/>
    <pc:docChg chg="modSld">
      <pc:chgData name="Katie Pratt" userId="S::kpratt@dunston.derbyshire.sch.uk::e79e683b-7265-4fd8-83ee-256ed80c3a02" providerId="AD" clId="Web-{6399C261-ADCC-3FAB-4B4A-F06EAEE5AF02}" dt="2022-05-03T21:15:30.956" v="72"/>
      <pc:docMkLst>
        <pc:docMk/>
      </pc:docMkLst>
      <pc:sldChg chg="addSp delSp modSp">
        <pc:chgData name="Katie Pratt" userId="S::kpratt@dunston.derbyshire.sch.uk::e79e683b-7265-4fd8-83ee-256ed80c3a02" providerId="AD" clId="Web-{6399C261-ADCC-3FAB-4B4A-F06EAEE5AF02}" dt="2022-05-03T21:15:30.956" v="72"/>
        <pc:sldMkLst>
          <pc:docMk/>
          <pc:sldMk cId="2066420587" sldId="256"/>
        </pc:sldMkLst>
        <pc:spChg chg="add del">
          <ac:chgData name="Katie Pratt" userId="S::kpratt@dunston.derbyshire.sch.uk::e79e683b-7265-4fd8-83ee-256ed80c3a02" providerId="AD" clId="Web-{6399C261-ADCC-3FAB-4B4A-F06EAEE5AF02}" dt="2022-05-03T21:13:59.856" v="53"/>
          <ac:spMkLst>
            <pc:docMk/>
            <pc:sldMk cId="2066420587" sldId="256"/>
            <ac:spMk id="2" creationId="{CC2479EF-B8B1-8C35-A6C8-BE05DE93D5B4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2:55.290" v="23" actId="14100"/>
          <ac:spMkLst>
            <pc:docMk/>
            <pc:sldMk cId="2066420587" sldId="256"/>
            <ac:spMk id="3" creationId="{01A386B1-7C89-76BA-3D39-831302446832}"/>
          </ac:spMkLst>
        </pc:spChg>
        <pc:spChg chg="add mod">
          <ac:chgData name="Katie Pratt" userId="S::kpratt@dunston.derbyshire.sch.uk::e79e683b-7265-4fd8-83ee-256ed80c3a02" providerId="AD" clId="Web-{6399C261-ADCC-3FAB-4B4A-F06EAEE5AF02}" dt="2022-05-03T21:14:21.639" v="58" actId="1076"/>
          <ac:spMkLst>
            <pc:docMk/>
            <pc:sldMk cId="2066420587" sldId="256"/>
            <ac:spMk id="24" creationId="{EF0A052C-36D6-1C5A-6303-59CF2767BCC3}"/>
          </ac:spMkLst>
        </pc:spChg>
        <pc:graphicFrameChg chg="mod modGraphic">
          <ac:chgData name="Katie Pratt" userId="S::kpratt@dunston.derbyshire.sch.uk::e79e683b-7265-4fd8-83ee-256ed80c3a02" providerId="AD" clId="Web-{6399C261-ADCC-3FAB-4B4A-F06EAEE5AF02}" dt="2022-05-03T21:15:30.956" v="72"/>
          <ac:graphicFrameMkLst>
            <pc:docMk/>
            <pc:sldMk cId="2066420587" sldId="256"/>
            <ac:graphicFrameMk id="5" creationId="{F1AE398D-3D8D-4000-9821-E537538B890A}"/>
          </ac:graphicFrameMkLst>
        </pc:graphicFrameChg>
        <pc:picChg chg="mod">
          <ac:chgData name="Katie Pratt" userId="S::kpratt@dunston.derbyshire.sch.uk::e79e683b-7265-4fd8-83ee-256ed80c3a02" providerId="AD" clId="Web-{6399C261-ADCC-3FAB-4B4A-F06EAEE5AF02}" dt="2022-05-03T21:14:26.327" v="59" actId="14100"/>
          <ac:picMkLst>
            <pc:docMk/>
            <pc:sldMk cId="2066420587" sldId="256"/>
            <ac:picMk id="4" creationId="{76338ECF-3813-4BDD-B9E0-2437A19563EB}"/>
          </ac:picMkLst>
        </pc:picChg>
        <pc:picChg chg="mod modCrop">
          <ac:chgData name="Katie Pratt" userId="S::kpratt@dunston.derbyshire.sch.uk::e79e683b-7265-4fd8-83ee-256ed80c3a02" providerId="AD" clId="Web-{6399C261-ADCC-3FAB-4B4A-F06EAEE5AF02}" dt="2022-05-03T21:15:15.049" v="65" actId="1076"/>
          <ac:picMkLst>
            <pc:docMk/>
            <pc:sldMk cId="2066420587" sldId="256"/>
            <ac:picMk id="6" creationId="{BCDB6F8D-EF61-4C62-B6B8-7A5CCB2A3DA1}"/>
          </ac:picMkLst>
        </pc:picChg>
      </pc:sldChg>
    </pc:docChg>
  </pc:docChgLst>
  <pc:docChgLst>
    <pc:chgData name="Guest User" userId="S::urn:spo:anon#cdfbd0984a84c2c17c84e4adac2fa6553a0a2ecac7e2064c2be5341db52e7bb5::" providerId="AD" clId="Web-{721D643D-5C3F-92D5-044E-C649BD6B6D81}"/>
    <pc:docChg chg="modSld">
      <pc:chgData name="Guest User" userId="S::urn:spo:anon#cdfbd0984a84c2c17c84e4adac2fa6553a0a2ecac7e2064c2be5341db52e7bb5::" providerId="AD" clId="Web-{721D643D-5C3F-92D5-044E-C649BD6B6D81}" dt="2022-05-05T13:42:07.723" v="1129"/>
      <pc:docMkLst>
        <pc:docMk/>
      </pc:docMkLst>
      <pc:sldChg chg="modSp">
        <pc:chgData name="Guest User" userId="S::urn:spo:anon#cdfbd0984a84c2c17c84e4adac2fa6553a0a2ecac7e2064c2be5341db52e7bb5::" providerId="AD" clId="Web-{721D643D-5C3F-92D5-044E-C649BD6B6D81}" dt="2022-05-05T13:42:07.723" v="1129"/>
        <pc:sldMkLst>
          <pc:docMk/>
          <pc:sldMk cId="2066420587" sldId="256"/>
        </pc:sldMkLst>
        <pc:graphicFrameChg chg="mod modGraphic">
          <ac:chgData name="Guest User" userId="S::urn:spo:anon#cdfbd0984a84c2c17c84e4adac2fa6553a0a2ecac7e2064c2be5341db52e7bb5::" providerId="AD" clId="Web-{721D643D-5C3F-92D5-044E-C649BD6B6D81}" dt="2022-05-05T13:42:07.723" v="1129"/>
          <ac:graphicFrameMkLst>
            <pc:docMk/>
            <pc:sldMk cId="2066420587" sldId="256"/>
            <ac:graphicFrameMk id="5" creationId="{F1AE398D-3D8D-4000-9821-E537538B890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538207"/>
              </p:ext>
            </p:extLst>
          </p:nvPr>
        </p:nvGraphicFramePr>
        <p:xfrm>
          <a:off x="113624" y="36320"/>
          <a:ext cx="12068275" cy="67420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7826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379625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1677768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1714248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1296166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  <a:gridCol w="3002642">
                  <a:extLst>
                    <a:ext uri="{9D8B030D-6E8A-4147-A177-3AD203B41FA5}">
                      <a16:colId xmlns:a16="http://schemas.microsoft.com/office/drawing/2014/main" val="2194808496"/>
                    </a:ext>
                  </a:extLst>
                </a:gridCol>
              </a:tblGrid>
              <a:tr h="278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1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School Days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521599">
                <a:tc rowSpan="2" gridSpan="4"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  <a:endParaRPr lang="en-GB" sz="1600" b="1" kern="1200" baseline="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  <a:p>
                      <a:r>
                        <a:rPr lang="en-GB" sz="1600" b="1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</a:t>
                      </a: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know that Queen Victoria was Queen during the Victoria Era.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know schools were different in the Victorian Era compared to now.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know Samuel Wilderman is famous for his work on education.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600" kern="1200" baseline="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know that places change over time and can compare how they have changed.</a:t>
                      </a: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217857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put historical events in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chronological order.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use common words and phrases to speak about the past.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talk about significant historical people.</a:t>
                      </a:r>
                      <a:endParaRPr lang="en-GB" sz="1400" b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373545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u="none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Dun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b="1" dirty="0">
                          <a:solidFill>
                            <a:schemeClr val="accent6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’s hat - 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cone-shaped hat with a letter D on the front, which was worn by children in the Victorian era as a punishment.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h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ronolo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g</a:t>
                      </a:r>
                      <a:r>
                        <a:rPr lang="en-GB" sz="1600" b="1" dirty="0">
                          <a:solidFill>
                            <a:srgbClr val="00B05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y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The order in which events happened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Monar</a:t>
                      </a:r>
                      <a:r>
                        <a:rPr lang="en-GB" sz="1600" b="1" u="sng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ch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A king or queen who rules a kingdom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entenary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The 100 year anniversary of a place or event.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n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A long piece of wood or bamboo that was used to punish children in the Victorian era.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In</a:t>
                      </a:r>
                      <a:r>
                        <a:rPr lang="en-GB" sz="1600" b="1" u="sng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v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en</a:t>
                      </a:r>
                      <a:r>
                        <a:rPr lang="en-GB" sz="1600" b="1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tio</a:t>
                      </a:r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n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- Something new that has never been made before.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u="sng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Victoria Schools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In Victorian schools, boys and girls were separated. 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Children sat in rows and copied letters and numbers from a blackboard onto slate boards. 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Teachers were strict and used the dunce’s cap and the cane to punish children. 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Reading, writing and arithmetic, the three </a:t>
                      </a:r>
                      <a:r>
                        <a:rPr lang="en-GB" sz="1600" b="0" i="0" kern="1200" dirty="0" err="1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Rs</a:t>
                      </a: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, were the most important lesson alongside religious instruction. 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There were no school dinners, so children went home at lunchtime.</a:t>
                      </a:r>
                      <a:endParaRPr lang="en-GB" sz="1600" b="1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3281469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r>
                        <a:rPr lang="en-GB" sz="1600" u="sng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Qu</a:t>
                      </a:r>
                      <a:r>
                        <a:rPr lang="en-GB" sz="1600" dirty="0">
                          <a:solidFill>
                            <a:schemeClr val="accent6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ee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n Victoria was queen during the Victorian Era in Britain.</a:t>
                      </a:r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endParaRPr lang="en-GB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The Dun</a:t>
                      </a:r>
                      <a:r>
                        <a:rPr lang="en-GB" sz="1600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6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es hat was worn by children as</a:t>
                      </a:r>
                      <a:r>
                        <a:rPr lang="en-GB" sz="160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a punishment.</a:t>
                      </a:r>
                      <a:endParaRPr lang="en-GB" sz="160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695" y="62090"/>
            <a:ext cx="3612237" cy="68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220" y="3407342"/>
            <a:ext cx="1765475" cy="24582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7068" y="3407342"/>
            <a:ext cx="1451867" cy="23351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7114195" y="1994841"/>
            <a:ext cx="1270215" cy="15083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36505" y="2078650"/>
            <a:ext cx="2281188" cy="128127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9165BC3-94F1-546B-49F5-3BECBA709F98}"/>
              </a:ext>
            </a:extLst>
          </p:cNvPr>
          <p:cNvSpPr/>
          <p:nvPr/>
        </p:nvSpPr>
        <p:spPr>
          <a:xfrm>
            <a:off x="181219" y="628743"/>
            <a:ext cx="301372" cy="1801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9B8DC8-395E-BC60-122A-2540B3A505BE}"/>
              </a:ext>
            </a:extLst>
          </p:cNvPr>
          <p:cNvGrpSpPr/>
          <p:nvPr/>
        </p:nvGrpSpPr>
        <p:grpSpPr>
          <a:xfrm>
            <a:off x="181219" y="857955"/>
            <a:ext cx="304800" cy="658024"/>
            <a:chOff x="181219" y="926582"/>
            <a:chExt cx="282331" cy="85503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95F5CC8-BFEC-CEB5-8463-AB3576CB9FC3}"/>
                </a:ext>
              </a:extLst>
            </p:cNvPr>
            <p:cNvSpPr/>
            <p:nvPr/>
          </p:nvSpPr>
          <p:spPr>
            <a:xfrm>
              <a:off x="184394" y="926582"/>
              <a:ext cx="279156" cy="23411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0DF48E6-9831-A089-9C5F-0E9E3F1CDE65}"/>
                </a:ext>
              </a:extLst>
            </p:cNvPr>
            <p:cNvSpPr/>
            <p:nvPr/>
          </p:nvSpPr>
          <p:spPr>
            <a:xfrm>
              <a:off x="181219" y="1237045"/>
              <a:ext cx="279156" cy="23411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8F51D63-5C98-4116-E94D-59424BE9C477}"/>
                </a:ext>
              </a:extLst>
            </p:cNvPr>
            <p:cNvSpPr/>
            <p:nvPr/>
          </p:nvSpPr>
          <p:spPr>
            <a:xfrm>
              <a:off x="181219" y="1547508"/>
              <a:ext cx="279156" cy="23411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6A63BA45-4675-BAD8-55F3-D4567EE2D151}"/>
              </a:ext>
            </a:extLst>
          </p:cNvPr>
          <p:cNvSpPr/>
          <p:nvPr/>
        </p:nvSpPr>
        <p:spPr>
          <a:xfrm>
            <a:off x="6995113" y="628743"/>
            <a:ext cx="301372" cy="1801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76E8CE2-68D3-6E02-FA5A-2B89497FC4FA}"/>
              </a:ext>
            </a:extLst>
          </p:cNvPr>
          <p:cNvSpPr/>
          <p:nvPr/>
        </p:nvSpPr>
        <p:spPr>
          <a:xfrm>
            <a:off x="6995113" y="916712"/>
            <a:ext cx="301372" cy="1801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524F2A6-85FC-7884-BDFE-0B2B13D20E02}"/>
              </a:ext>
            </a:extLst>
          </p:cNvPr>
          <p:cNvSpPr/>
          <p:nvPr/>
        </p:nvSpPr>
        <p:spPr>
          <a:xfrm>
            <a:off x="6995113" y="1186004"/>
            <a:ext cx="301372" cy="1801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55ABF6D-D16D-3144-A789-980C6712046C}"/>
              </a:ext>
            </a:extLst>
          </p:cNvPr>
          <p:cNvSpPr/>
          <p:nvPr/>
        </p:nvSpPr>
        <p:spPr>
          <a:xfrm>
            <a:off x="6995113" y="1463179"/>
            <a:ext cx="301372" cy="1801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127e13c-4269-4ff4-b2fe-77691da02fc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73C6CFDE2B3C4BAA862D29147AE2EA" ma:contentTypeVersion="15" ma:contentTypeDescription="Create a new document." ma:contentTypeScope="" ma:versionID="e4575603b4bf11dd088e93909b1b300b">
  <xsd:schema xmlns:xsd="http://www.w3.org/2001/XMLSchema" xmlns:xs="http://www.w3.org/2001/XMLSchema" xmlns:p="http://schemas.microsoft.com/office/2006/metadata/properties" xmlns:ns3="b127e13c-4269-4ff4-b2fe-77691da02fc3" xmlns:ns4="a06b1507-e699-4292-b756-e23474242c73" targetNamespace="http://schemas.microsoft.com/office/2006/metadata/properties" ma:root="true" ma:fieldsID="8bc924ddc10232812a8afdda23f4b0c1" ns3:_="" ns4:_="">
    <xsd:import namespace="b127e13c-4269-4ff4-b2fe-77691da02fc3"/>
    <xsd:import namespace="a06b1507-e699-4292-b756-e23474242c7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7e13c-4269-4ff4-b2fe-77691da02f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b1507-e699-4292-b756-e23474242c7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1F3873-78EF-48A3-BB39-EF6C3D682FB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127e13c-4269-4ff4-b2fe-77691da02fc3"/>
    <ds:schemaRef ds:uri="a06b1507-e699-4292-b756-e23474242c7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7EAC3BB-312F-42DC-A45F-6230BED7E6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7349B2-E0B4-41AC-B1D8-4B1D10049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27e13c-4269-4ff4-b2fe-77691da02fc3"/>
    <ds:schemaRef ds:uri="a06b1507-e699-4292-b756-e23474242c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8667</TotalTime>
  <Words>291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225</cp:revision>
  <cp:lastPrinted>2023-03-07T10:48:11Z</cp:lastPrinted>
  <dcterms:created xsi:type="dcterms:W3CDTF">2022-04-27T12:42:43Z</dcterms:created>
  <dcterms:modified xsi:type="dcterms:W3CDTF">2026-03-17T16:14:40Z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0x010100F673C6CFDE2B3C4BAA862D29147AE2EA</vt:lpwstr>
  </property>
</Properties>
</file>