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25" d="100"/>
          <a:sy n="125" d="100"/>
        </p:scale>
        <p:origin x="101" y="-132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mma Stringer" userId="1019694f-3112-4732-a812-ea902c3a2f0b" providerId="ADAL" clId="{E8882CEE-EF6E-49BC-A06B-11BFCB123DC5}"/>
    <pc:docChg chg="undo custSel modSld">
      <pc:chgData name="Gemma Stringer" userId="1019694f-3112-4732-a812-ea902c3a2f0b" providerId="ADAL" clId="{E8882CEE-EF6E-49BC-A06B-11BFCB123DC5}" dt="2026-03-24T07:46:17.033" v="5" actId="115"/>
      <pc:docMkLst>
        <pc:docMk/>
      </pc:docMkLst>
      <pc:sldChg chg="modSp mod">
        <pc:chgData name="Gemma Stringer" userId="1019694f-3112-4732-a812-ea902c3a2f0b" providerId="ADAL" clId="{E8882CEE-EF6E-49BC-A06B-11BFCB123DC5}" dt="2026-03-24T07:46:17.033" v="5" actId="115"/>
        <pc:sldMkLst>
          <pc:docMk/>
          <pc:sldMk cId="2066420587" sldId="256"/>
        </pc:sldMkLst>
        <pc:graphicFrameChg chg="mod modGraphic">
          <ac:chgData name="Gemma Stringer" userId="1019694f-3112-4732-a812-ea902c3a2f0b" providerId="ADAL" clId="{E8882CEE-EF6E-49BC-A06B-11BFCB123DC5}" dt="2026-03-24T07:46:17.033" v="5" actId="115"/>
          <ac:graphicFrameMkLst>
            <pc:docMk/>
            <pc:sldMk cId="2066420587" sldId="256"/>
            <ac:graphicFrameMk id="5" creationId="{F1AE398D-3D8D-4000-9821-E537538B890A}"/>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E3595-072B-47D5-82F8-4F517E98D3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B2B58C3-6356-4D45-8C4C-BC398AFF37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7373818-F4C7-4088-A695-F14EA8F9D9D3}"/>
              </a:ext>
            </a:extLst>
          </p:cNvPr>
          <p:cNvSpPr>
            <a:spLocks noGrp="1"/>
          </p:cNvSpPr>
          <p:nvPr>
            <p:ph type="dt" sz="half" idx="10"/>
          </p:nvPr>
        </p:nvSpPr>
        <p:spPr/>
        <p:txBody>
          <a:bodyPr/>
          <a:lstStyle/>
          <a:p>
            <a:fld id="{D9AC313B-39AC-4220-9F76-20E99C0B5214}" type="datetimeFigureOut">
              <a:rPr lang="en-GB" smtClean="0"/>
              <a:t>24/03/2026</a:t>
            </a:fld>
            <a:endParaRPr lang="en-GB" dirty="0"/>
          </a:p>
        </p:txBody>
      </p:sp>
      <p:sp>
        <p:nvSpPr>
          <p:cNvPr id="5" name="Footer Placeholder 4">
            <a:extLst>
              <a:ext uri="{FF2B5EF4-FFF2-40B4-BE49-F238E27FC236}">
                <a16:creationId xmlns:a16="http://schemas.microsoft.com/office/drawing/2014/main" id="{1A2042D0-A711-43E8-B3AB-E531A47C993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7F4EAAEE-11ED-44A1-B048-A26393C8F8A3}"/>
              </a:ext>
            </a:extLst>
          </p:cNvPr>
          <p:cNvSpPr>
            <a:spLocks noGrp="1"/>
          </p:cNvSpPr>
          <p:nvPr>
            <p:ph type="sldNum" sz="quarter" idx="12"/>
          </p:nvPr>
        </p:nvSpPr>
        <p:spPr/>
        <p:txBody>
          <a:bodyPr/>
          <a:lstStyle/>
          <a:p>
            <a:fld id="{5446E628-305A-4940-A798-2585D3D70276}" type="slidenum">
              <a:rPr lang="en-GB" smtClean="0"/>
              <a:t>‹#›</a:t>
            </a:fld>
            <a:endParaRPr lang="en-GB" dirty="0"/>
          </a:p>
        </p:txBody>
      </p:sp>
    </p:spTree>
    <p:extLst>
      <p:ext uri="{BB962C8B-B14F-4D97-AF65-F5344CB8AC3E}">
        <p14:creationId xmlns:p14="http://schemas.microsoft.com/office/powerpoint/2010/main" val="447163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DA81D-0886-4249-BFC0-34E1D27DF8B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8BFF39-495E-4F58-95BF-55057C2A701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AB45F8-32EF-4989-8AF8-7B7E84AC13EA}"/>
              </a:ext>
            </a:extLst>
          </p:cNvPr>
          <p:cNvSpPr>
            <a:spLocks noGrp="1"/>
          </p:cNvSpPr>
          <p:nvPr>
            <p:ph type="dt" sz="half" idx="10"/>
          </p:nvPr>
        </p:nvSpPr>
        <p:spPr/>
        <p:txBody>
          <a:bodyPr/>
          <a:lstStyle/>
          <a:p>
            <a:fld id="{D9AC313B-39AC-4220-9F76-20E99C0B5214}" type="datetimeFigureOut">
              <a:rPr lang="en-GB" smtClean="0"/>
              <a:t>24/03/2026</a:t>
            </a:fld>
            <a:endParaRPr lang="en-GB" dirty="0"/>
          </a:p>
        </p:txBody>
      </p:sp>
      <p:sp>
        <p:nvSpPr>
          <p:cNvPr id="5" name="Footer Placeholder 4">
            <a:extLst>
              <a:ext uri="{FF2B5EF4-FFF2-40B4-BE49-F238E27FC236}">
                <a16:creationId xmlns:a16="http://schemas.microsoft.com/office/drawing/2014/main" id="{16052146-81E7-47FD-A213-5E3EE79F529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DDDFF5D-4EDE-4C71-BC7B-CAECCF795A08}"/>
              </a:ext>
            </a:extLst>
          </p:cNvPr>
          <p:cNvSpPr>
            <a:spLocks noGrp="1"/>
          </p:cNvSpPr>
          <p:nvPr>
            <p:ph type="sldNum" sz="quarter" idx="12"/>
          </p:nvPr>
        </p:nvSpPr>
        <p:spPr/>
        <p:txBody>
          <a:bodyPr/>
          <a:lstStyle/>
          <a:p>
            <a:fld id="{5446E628-305A-4940-A798-2585D3D70276}" type="slidenum">
              <a:rPr lang="en-GB" smtClean="0"/>
              <a:t>‹#›</a:t>
            </a:fld>
            <a:endParaRPr lang="en-GB" dirty="0"/>
          </a:p>
        </p:txBody>
      </p:sp>
    </p:spTree>
    <p:extLst>
      <p:ext uri="{BB962C8B-B14F-4D97-AF65-F5344CB8AC3E}">
        <p14:creationId xmlns:p14="http://schemas.microsoft.com/office/powerpoint/2010/main" val="1935437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7B1A5-77A5-4906-A621-8C0C90E45D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3D1ED78-AC60-4633-B527-8D1FBE7808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745B43C-15DE-4B83-B06F-B7C611A68539}"/>
              </a:ext>
            </a:extLst>
          </p:cNvPr>
          <p:cNvSpPr>
            <a:spLocks noGrp="1"/>
          </p:cNvSpPr>
          <p:nvPr>
            <p:ph type="dt" sz="half" idx="10"/>
          </p:nvPr>
        </p:nvSpPr>
        <p:spPr/>
        <p:txBody>
          <a:bodyPr/>
          <a:lstStyle/>
          <a:p>
            <a:fld id="{D9AC313B-39AC-4220-9F76-20E99C0B5214}" type="datetimeFigureOut">
              <a:rPr lang="en-GB" smtClean="0"/>
              <a:t>24/03/2026</a:t>
            </a:fld>
            <a:endParaRPr lang="en-GB" dirty="0"/>
          </a:p>
        </p:txBody>
      </p:sp>
      <p:sp>
        <p:nvSpPr>
          <p:cNvPr id="5" name="Footer Placeholder 4">
            <a:extLst>
              <a:ext uri="{FF2B5EF4-FFF2-40B4-BE49-F238E27FC236}">
                <a16:creationId xmlns:a16="http://schemas.microsoft.com/office/drawing/2014/main" id="{866D038E-945E-4C96-88F2-07B02B11237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71DC92B0-6543-47BF-B318-1E30BD1B8B7D}"/>
              </a:ext>
            </a:extLst>
          </p:cNvPr>
          <p:cNvSpPr>
            <a:spLocks noGrp="1"/>
          </p:cNvSpPr>
          <p:nvPr>
            <p:ph type="sldNum" sz="quarter" idx="12"/>
          </p:nvPr>
        </p:nvSpPr>
        <p:spPr/>
        <p:txBody>
          <a:bodyPr/>
          <a:lstStyle/>
          <a:p>
            <a:fld id="{5446E628-305A-4940-A798-2585D3D70276}" type="slidenum">
              <a:rPr lang="en-GB" smtClean="0"/>
              <a:t>‹#›</a:t>
            </a:fld>
            <a:endParaRPr lang="en-GB" dirty="0"/>
          </a:p>
        </p:txBody>
      </p:sp>
    </p:spTree>
    <p:extLst>
      <p:ext uri="{BB962C8B-B14F-4D97-AF65-F5344CB8AC3E}">
        <p14:creationId xmlns:p14="http://schemas.microsoft.com/office/powerpoint/2010/main" val="3156031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A7529-688C-4BFA-9A92-17F50ABECF4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95A0813-FECC-4847-92E6-28A1421F411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72FE807-DBAC-4C36-B736-02B00237BCD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9513513-940B-49F4-9DCF-FC9A0F935DFA}"/>
              </a:ext>
            </a:extLst>
          </p:cNvPr>
          <p:cNvSpPr>
            <a:spLocks noGrp="1"/>
          </p:cNvSpPr>
          <p:nvPr>
            <p:ph type="dt" sz="half" idx="10"/>
          </p:nvPr>
        </p:nvSpPr>
        <p:spPr/>
        <p:txBody>
          <a:bodyPr/>
          <a:lstStyle/>
          <a:p>
            <a:fld id="{D9AC313B-39AC-4220-9F76-20E99C0B5214}" type="datetimeFigureOut">
              <a:rPr lang="en-GB" smtClean="0"/>
              <a:t>24/03/2026</a:t>
            </a:fld>
            <a:endParaRPr lang="en-GB" dirty="0"/>
          </a:p>
        </p:txBody>
      </p:sp>
      <p:sp>
        <p:nvSpPr>
          <p:cNvPr id="6" name="Footer Placeholder 5">
            <a:extLst>
              <a:ext uri="{FF2B5EF4-FFF2-40B4-BE49-F238E27FC236}">
                <a16:creationId xmlns:a16="http://schemas.microsoft.com/office/drawing/2014/main" id="{CA088EA5-8548-4540-B1D7-B2C80A29524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ECDEF00-B583-4FAB-B150-A9B41AC9B2D9}"/>
              </a:ext>
            </a:extLst>
          </p:cNvPr>
          <p:cNvSpPr>
            <a:spLocks noGrp="1"/>
          </p:cNvSpPr>
          <p:nvPr>
            <p:ph type="sldNum" sz="quarter" idx="12"/>
          </p:nvPr>
        </p:nvSpPr>
        <p:spPr/>
        <p:txBody>
          <a:bodyPr/>
          <a:lstStyle/>
          <a:p>
            <a:fld id="{5446E628-305A-4940-A798-2585D3D70276}" type="slidenum">
              <a:rPr lang="en-GB" smtClean="0"/>
              <a:t>‹#›</a:t>
            </a:fld>
            <a:endParaRPr lang="en-GB" dirty="0"/>
          </a:p>
        </p:txBody>
      </p:sp>
    </p:spTree>
    <p:extLst>
      <p:ext uri="{BB962C8B-B14F-4D97-AF65-F5344CB8AC3E}">
        <p14:creationId xmlns:p14="http://schemas.microsoft.com/office/powerpoint/2010/main" val="3762310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4D122-ED38-4048-B98B-1D7115BDD5B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B25246D-E4CA-4B33-843B-4FA4F99283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2060331-9250-4D83-84A2-4B8D14AC0F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B124D0A-3649-4D01-8CC1-790D93AE57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26A0426-DBC2-4ACD-AA3F-7C0E7E77001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49A19D9-A531-4F81-89EC-09105DB88791}"/>
              </a:ext>
            </a:extLst>
          </p:cNvPr>
          <p:cNvSpPr>
            <a:spLocks noGrp="1"/>
          </p:cNvSpPr>
          <p:nvPr>
            <p:ph type="dt" sz="half" idx="10"/>
          </p:nvPr>
        </p:nvSpPr>
        <p:spPr/>
        <p:txBody>
          <a:bodyPr/>
          <a:lstStyle/>
          <a:p>
            <a:fld id="{D9AC313B-39AC-4220-9F76-20E99C0B5214}" type="datetimeFigureOut">
              <a:rPr lang="en-GB" smtClean="0"/>
              <a:t>24/03/2026</a:t>
            </a:fld>
            <a:endParaRPr lang="en-GB" dirty="0"/>
          </a:p>
        </p:txBody>
      </p:sp>
      <p:sp>
        <p:nvSpPr>
          <p:cNvPr id="8" name="Footer Placeholder 7">
            <a:extLst>
              <a:ext uri="{FF2B5EF4-FFF2-40B4-BE49-F238E27FC236}">
                <a16:creationId xmlns:a16="http://schemas.microsoft.com/office/drawing/2014/main" id="{8259B7B5-7FE0-4092-A53A-A46B186F83B4}"/>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21BA6EB6-E272-45A8-AC97-85056F58FC1F}"/>
              </a:ext>
            </a:extLst>
          </p:cNvPr>
          <p:cNvSpPr>
            <a:spLocks noGrp="1"/>
          </p:cNvSpPr>
          <p:nvPr>
            <p:ph type="sldNum" sz="quarter" idx="12"/>
          </p:nvPr>
        </p:nvSpPr>
        <p:spPr/>
        <p:txBody>
          <a:bodyPr/>
          <a:lstStyle/>
          <a:p>
            <a:fld id="{5446E628-305A-4940-A798-2585D3D70276}" type="slidenum">
              <a:rPr lang="en-GB" smtClean="0"/>
              <a:t>‹#›</a:t>
            </a:fld>
            <a:endParaRPr lang="en-GB" dirty="0"/>
          </a:p>
        </p:txBody>
      </p:sp>
    </p:spTree>
    <p:extLst>
      <p:ext uri="{BB962C8B-B14F-4D97-AF65-F5344CB8AC3E}">
        <p14:creationId xmlns:p14="http://schemas.microsoft.com/office/powerpoint/2010/main" val="4293836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E83C6-C6D4-489B-9A0D-8937351933D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802FC1E-0E3E-4026-8754-ABF934718C79}"/>
              </a:ext>
            </a:extLst>
          </p:cNvPr>
          <p:cNvSpPr>
            <a:spLocks noGrp="1"/>
          </p:cNvSpPr>
          <p:nvPr>
            <p:ph type="dt" sz="half" idx="10"/>
          </p:nvPr>
        </p:nvSpPr>
        <p:spPr/>
        <p:txBody>
          <a:bodyPr/>
          <a:lstStyle/>
          <a:p>
            <a:fld id="{D9AC313B-39AC-4220-9F76-20E99C0B5214}" type="datetimeFigureOut">
              <a:rPr lang="en-GB" smtClean="0"/>
              <a:t>24/03/2026</a:t>
            </a:fld>
            <a:endParaRPr lang="en-GB" dirty="0"/>
          </a:p>
        </p:txBody>
      </p:sp>
      <p:sp>
        <p:nvSpPr>
          <p:cNvPr id="4" name="Footer Placeholder 3">
            <a:extLst>
              <a:ext uri="{FF2B5EF4-FFF2-40B4-BE49-F238E27FC236}">
                <a16:creationId xmlns:a16="http://schemas.microsoft.com/office/drawing/2014/main" id="{94A10935-8E6C-458C-9E16-28F79A28199C}"/>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82F754C-10A4-42BF-85AD-0BF7A08554FF}"/>
              </a:ext>
            </a:extLst>
          </p:cNvPr>
          <p:cNvSpPr>
            <a:spLocks noGrp="1"/>
          </p:cNvSpPr>
          <p:nvPr>
            <p:ph type="sldNum" sz="quarter" idx="12"/>
          </p:nvPr>
        </p:nvSpPr>
        <p:spPr/>
        <p:txBody>
          <a:bodyPr/>
          <a:lstStyle/>
          <a:p>
            <a:fld id="{5446E628-305A-4940-A798-2585D3D70276}" type="slidenum">
              <a:rPr lang="en-GB" smtClean="0"/>
              <a:t>‹#›</a:t>
            </a:fld>
            <a:endParaRPr lang="en-GB" dirty="0"/>
          </a:p>
        </p:txBody>
      </p:sp>
    </p:spTree>
    <p:extLst>
      <p:ext uri="{BB962C8B-B14F-4D97-AF65-F5344CB8AC3E}">
        <p14:creationId xmlns:p14="http://schemas.microsoft.com/office/powerpoint/2010/main" val="1216739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8D9073-8A12-4221-9157-E0A72C5FC3C9}"/>
              </a:ext>
            </a:extLst>
          </p:cNvPr>
          <p:cNvSpPr>
            <a:spLocks noGrp="1"/>
          </p:cNvSpPr>
          <p:nvPr>
            <p:ph type="dt" sz="half" idx="10"/>
          </p:nvPr>
        </p:nvSpPr>
        <p:spPr/>
        <p:txBody>
          <a:bodyPr/>
          <a:lstStyle/>
          <a:p>
            <a:fld id="{D9AC313B-39AC-4220-9F76-20E99C0B5214}" type="datetimeFigureOut">
              <a:rPr lang="en-GB" smtClean="0"/>
              <a:t>24/03/2026</a:t>
            </a:fld>
            <a:endParaRPr lang="en-GB" dirty="0"/>
          </a:p>
        </p:txBody>
      </p:sp>
      <p:sp>
        <p:nvSpPr>
          <p:cNvPr id="3" name="Footer Placeholder 2">
            <a:extLst>
              <a:ext uri="{FF2B5EF4-FFF2-40B4-BE49-F238E27FC236}">
                <a16:creationId xmlns:a16="http://schemas.microsoft.com/office/drawing/2014/main" id="{A9B8D364-2DBA-438D-8AF4-D079535C3274}"/>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4526A339-AB5C-4365-BE8E-AC5E7B6102E5}"/>
              </a:ext>
            </a:extLst>
          </p:cNvPr>
          <p:cNvSpPr>
            <a:spLocks noGrp="1"/>
          </p:cNvSpPr>
          <p:nvPr>
            <p:ph type="sldNum" sz="quarter" idx="12"/>
          </p:nvPr>
        </p:nvSpPr>
        <p:spPr/>
        <p:txBody>
          <a:bodyPr/>
          <a:lstStyle/>
          <a:p>
            <a:fld id="{5446E628-305A-4940-A798-2585D3D70276}" type="slidenum">
              <a:rPr lang="en-GB" smtClean="0"/>
              <a:t>‹#›</a:t>
            </a:fld>
            <a:endParaRPr lang="en-GB" dirty="0"/>
          </a:p>
        </p:txBody>
      </p:sp>
    </p:spTree>
    <p:extLst>
      <p:ext uri="{BB962C8B-B14F-4D97-AF65-F5344CB8AC3E}">
        <p14:creationId xmlns:p14="http://schemas.microsoft.com/office/powerpoint/2010/main" val="192883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47F85-6F7C-487E-A370-130F9BDE8D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89F726F-241B-421F-A1AC-2AECFB8A8D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9732E44-7643-40F2-9DA3-463B5F75F0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7BB3DED-9748-4A9E-BFEC-3C78EC9A1B35}"/>
              </a:ext>
            </a:extLst>
          </p:cNvPr>
          <p:cNvSpPr>
            <a:spLocks noGrp="1"/>
          </p:cNvSpPr>
          <p:nvPr>
            <p:ph type="dt" sz="half" idx="10"/>
          </p:nvPr>
        </p:nvSpPr>
        <p:spPr/>
        <p:txBody>
          <a:bodyPr/>
          <a:lstStyle/>
          <a:p>
            <a:fld id="{D9AC313B-39AC-4220-9F76-20E99C0B5214}" type="datetimeFigureOut">
              <a:rPr lang="en-GB" smtClean="0"/>
              <a:t>24/03/2026</a:t>
            </a:fld>
            <a:endParaRPr lang="en-GB" dirty="0"/>
          </a:p>
        </p:txBody>
      </p:sp>
      <p:sp>
        <p:nvSpPr>
          <p:cNvPr id="6" name="Footer Placeholder 5">
            <a:extLst>
              <a:ext uri="{FF2B5EF4-FFF2-40B4-BE49-F238E27FC236}">
                <a16:creationId xmlns:a16="http://schemas.microsoft.com/office/drawing/2014/main" id="{5854D1F4-AD0E-4095-A65A-A6DD051209E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F210AD6-573A-45C0-A17F-092B145CD637}"/>
              </a:ext>
            </a:extLst>
          </p:cNvPr>
          <p:cNvSpPr>
            <a:spLocks noGrp="1"/>
          </p:cNvSpPr>
          <p:nvPr>
            <p:ph type="sldNum" sz="quarter" idx="12"/>
          </p:nvPr>
        </p:nvSpPr>
        <p:spPr/>
        <p:txBody>
          <a:bodyPr/>
          <a:lstStyle/>
          <a:p>
            <a:fld id="{5446E628-305A-4940-A798-2585D3D70276}" type="slidenum">
              <a:rPr lang="en-GB" smtClean="0"/>
              <a:t>‹#›</a:t>
            </a:fld>
            <a:endParaRPr lang="en-GB" dirty="0"/>
          </a:p>
        </p:txBody>
      </p:sp>
    </p:spTree>
    <p:extLst>
      <p:ext uri="{BB962C8B-B14F-4D97-AF65-F5344CB8AC3E}">
        <p14:creationId xmlns:p14="http://schemas.microsoft.com/office/powerpoint/2010/main" val="3544689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790C2-0396-465E-AF3B-4A83EDD884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2E14F92-31E8-4B11-8A54-289B6029EF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CEA72611-F190-444E-ABAF-E4B85AD8C1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A5FB8E4-29AD-4F84-9BEA-5A7A92BBCE8F}"/>
              </a:ext>
            </a:extLst>
          </p:cNvPr>
          <p:cNvSpPr>
            <a:spLocks noGrp="1"/>
          </p:cNvSpPr>
          <p:nvPr>
            <p:ph type="dt" sz="half" idx="10"/>
          </p:nvPr>
        </p:nvSpPr>
        <p:spPr/>
        <p:txBody>
          <a:bodyPr/>
          <a:lstStyle/>
          <a:p>
            <a:fld id="{D9AC313B-39AC-4220-9F76-20E99C0B5214}" type="datetimeFigureOut">
              <a:rPr lang="en-GB" smtClean="0"/>
              <a:t>24/03/2026</a:t>
            </a:fld>
            <a:endParaRPr lang="en-GB" dirty="0"/>
          </a:p>
        </p:txBody>
      </p:sp>
      <p:sp>
        <p:nvSpPr>
          <p:cNvPr id="6" name="Footer Placeholder 5">
            <a:extLst>
              <a:ext uri="{FF2B5EF4-FFF2-40B4-BE49-F238E27FC236}">
                <a16:creationId xmlns:a16="http://schemas.microsoft.com/office/drawing/2014/main" id="{3931A2D8-17C1-4BC8-9C6A-9FA072DEF21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16C35081-4801-4C2C-8F9B-1815D3F524C2}"/>
              </a:ext>
            </a:extLst>
          </p:cNvPr>
          <p:cNvSpPr>
            <a:spLocks noGrp="1"/>
          </p:cNvSpPr>
          <p:nvPr>
            <p:ph type="sldNum" sz="quarter" idx="12"/>
          </p:nvPr>
        </p:nvSpPr>
        <p:spPr/>
        <p:txBody>
          <a:bodyPr/>
          <a:lstStyle/>
          <a:p>
            <a:fld id="{5446E628-305A-4940-A798-2585D3D70276}" type="slidenum">
              <a:rPr lang="en-GB" smtClean="0"/>
              <a:t>‹#›</a:t>
            </a:fld>
            <a:endParaRPr lang="en-GB" dirty="0"/>
          </a:p>
        </p:txBody>
      </p:sp>
    </p:spTree>
    <p:extLst>
      <p:ext uri="{BB962C8B-B14F-4D97-AF65-F5344CB8AC3E}">
        <p14:creationId xmlns:p14="http://schemas.microsoft.com/office/powerpoint/2010/main" val="1052542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5CDF-CB55-4504-BE77-4D89DA2CDAA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ECCEAC-FD01-4334-B03D-0A84DCF99FE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F355C8-C2B0-4C72-A1B4-35652373D97B}"/>
              </a:ext>
            </a:extLst>
          </p:cNvPr>
          <p:cNvSpPr>
            <a:spLocks noGrp="1"/>
          </p:cNvSpPr>
          <p:nvPr>
            <p:ph type="dt" sz="half" idx="10"/>
          </p:nvPr>
        </p:nvSpPr>
        <p:spPr/>
        <p:txBody>
          <a:bodyPr/>
          <a:lstStyle/>
          <a:p>
            <a:fld id="{D9AC313B-39AC-4220-9F76-20E99C0B5214}" type="datetimeFigureOut">
              <a:rPr lang="en-GB" smtClean="0"/>
              <a:t>24/03/2026</a:t>
            </a:fld>
            <a:endParaRPr lang="en-GB" dirty="0"/>
          </a:p>
        </p:txBody>
      </p:sp>
      <p:sp>
        <p:nvSpPr>
          <p:cNvPr id="5" name="Footer Placeholder 4">
            <a:extLst>
              <a:ext uri="{FF2B5EF4-FFF2-40B4-BE49-F238E27FC236}">
                <a16:creationId xmlns:a16="http://schemas.microsoft.com/office/drawing/2014/main" id="{7A4DF0BB-A1BF-4330-B7FB-5A3655645FB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F08273B-3BA7-46E7-AC83-5140326FF33B}"/>
              </a:ext>
            </a:extLst>
          </p:cNvPr>
          <p:cNvSpPr>
            <a:spLocks noGrp="1"/>
          </p:cNvSpPr>
          <p:nvPr>
            <p:ph type="sldNum" sz="quarter" idx="12"/>
          </p:nvPr>
        </p:nvSpPr>
        <p:spPr/>
        <p:txBody>
          <a:bodyPr/>
          <a:lstStyle/>
          <a:p>
            <a:fld id="{5446E628-305A-4940-A798-2585D3D70276}" type="slidenum">
              <a:rPr lang="en-GB" smtClean="0"/>
              <a:t>‹#›</a:t>
            </a:fld>
            <a:endParaRPr lang="en-GB" dirty="0"/>
          </a:p>
        </p:txBody>
      </p:sp>
    </p:spTree>
    <p:extLst>
      <p:ext uri="{BB962C8B-B14F-4D97-AF65-F5344CB8AC3E}">
        <p14:creationId xmlns:p14="http://schemas.microsoft.com/office/powerpoint/2010/main" val="705682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54EE08-EE12-4AFE-ACA3-2ED0757D4A5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35524F0-DB15-4BEE-B5BA-D047BB444A2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F3E974-E478-45C1-9755-5462C302FAF4}"/>
              </a:ext>
            </a:extLst>
          </p:cNvPr>
          <p:cNvSpPr>
            <a:spLocks noGrp="1"/>
          </p:cNvSpPr>
          <p:nvPr>
            <p:ph type="dt" sz="half" idx="10"/>
          </p:nvPr>
        </p:nvSpPr>
        <p:spPr/>
        <p:txBody>
          <a:bodyPr/>
          <a:lstStyle/>
          <a:p>
            <a:fld id="{D9AC313B-39AC-4220-9F76-20E99C0B5214}" type="datetimeFigureOut">
              <a:rPr lang="en-GB" smtClean="0"/>
              <a:t>24/03/2026</a:t>
            </a:fld>
            <a:endParaRPr lang="en-GB" dirty="0"/>
          </a:p>
        </p:txBody>
      </p:sp>
      <p:sp>
        <p:nvSpPr>
          <p:cNvPr id="5" name="Footer Placeholder 4">
            <a:extLst>
              <a:ext uri="{FF2B5EF4-FFF2-40B4-BE49-F238E27FC236}">
                <a16:creationId xmlns:a16="http://schemas.microsoft.com/office/drawing/2014/main" id="{3FA0C809-FCE3-429D-9EAD-4C2594BC0A2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9EC198E-DD04-4AFA-BC00-5962420795D8}"/>
              </a:ext>
            </a:extLst>
          </p:cNvPr>
          <p:cNvSpPr>
            <a:spLocks noGrp="1"/>
          </p:cNvSpPr>
          <p:nvPr>
            <p:ph type="sldNum" sz="quarter" idx="12"/>
          </p:nvPr>
        </p:nvSpPr>
        <p:spPr/>
        <p:txBody>
          <a:bodyPr/>
          <a:lstStyle/>
          <a:p>
            <a:fld id="{5446E628-305A-4940-A798-2585D3D70276}" type="slidenum">
              <a:rPr lang="en-GB" smtClean="0"/>
              <a:t>‹#›</a:t>
            </a:fld>
            <a:endParaRPr lang="en-GB" dirty="0"/>
          </a:p>
        </p:txBody>
      </p:sp>
    </p:spTree>
    <p:extLst>
      <p:ext uri="{BB962C8B-B14F-4D97-AF65-F5344CB8AC3E}">
        <p14:creationId xmlns:p14="http://schemas.microsoft.com/office/powerpoint/2010/main" val="3608786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2CEA9F-121F-4646-BEA2-BA4BF2E7DC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3D51CA9-3CF4-48D3-8F5A-C687027841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B33F59-A0DB-4812-978D-E01AAD7254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AC313B-39AC-4220-9F76-20E99C0B5214}" type="datetimeFigureOut">
              <a:rPr lang="en-GB" smtClean="0"/>
              <a:t>24/03/2026</a:t>
            </a:fld>
            <a:endParaRPr lang="en-GB" dirty="0"/>
          </a:p>
        </p:txBody>
      </p:sp>
      <p:sp>
        <p:nvSpPr>
          <p:cNvPr id="5" name="Footer Placeholder 4">
            <a:extLst>
              <a:ext uri="{FF2B5EF4-FFF2-40B4-BE49-F238E27FC236}">
                <a16:creationId xmlns:a16="http://schemas.microsoft.com/office/drawing/2014/main" id="{39D4816F-AF23-42BF-AA29-1258DF4682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016D92F1-C6B5-4A47-8264-91715E79A0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46E628-305A-4940-A798-2585D3D70276}" type="slidenum">
              <a:rPr lang="en-GB" smtClean="0"/>
              <a:t>‹#›</a:t>
            </a:fld>
            <a:endParaRPr lang="en-GB" dirty="0"/>
          </a:p>
        </p:txBody>
      </p:sp>
    </p:spTree>
    <p:extLst>
      <p:ext uri="{BB962C8B-B14F-4D97-AF65-F5344CB8AC3E}">
        <p14:creationId xmlns:p14="http://schemas.microsoft.com/office/powerpoint/2010/main" val="79972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1AE398D-3D8D-4000-9821-E537538B890A}"/>
              </a:ext>
            </a:extLst>
          </p:cNvPr>
          <p:cNvGraphicFramePr>
            <a:graphicFrameLocks noGrp="1"/>
          </p:cNvGraphicFramePr>
          <p:nvPr>
            <p:extLst>
              <p:ext uri="{D42A27DB-BD31-4B8C-83A1-F6EECF244321}">
                <p14:modId xmlns:p14="http://schemas.microsoft.com/office/powerpoint/2010/main" val="2988692175"/>
              </p:ext>
            </p:extLst>
          </p:nvPr>
        </p:nvGraphicFramePr>
        <p:xfrm>
          <a:off x="0" y="1"/>
          <a:ext cx="12181899" cy="6671339"/>
        </p:xfrm>
        <a:graphic>
          <a:graphicData uri="http://schemas.openxmlformats.org/drawingml/2006/table">
            <a:tbl>
              <a:tblPr firstRow="1" bandRow="1">
                <a:tableStyleId>{5940675A-B579-460E-94D1-54222C63F5DA}</a:tableStyleId>
              </a:tblPr>
              <a:tblGrid>
                <a:gridCol w="1111450">
                  <a:extLst>
                    <a:ext uri="{9D8B030D-6E8A-4147-A177-3AD203B41FA5}">
                      <a16:colId xmlns:a16="http://schemas.microsoft.com/office/drawing/2014/main" val="4081131374"/>
                    </a:ext>
                  </a:extLst>
                </a:gridCol>
                <a:gridCol w="3379625">
                  <a:extLst>
                    <a:ext uri="{9D8B030D-6E8A-4147-A177-3AD203B41FA5}">
                      <a16:colId xmlns:a16="http://schemas.microsoft.com/office/drawing/2014/main" val="3695884386"/>
                    </a:ext>
                  </a:extLst>
                </a:gridCol>
                <a:gridCol w="1677768">
                  <a:extLst>
                    <a:ext uri="{9D8B030D-6E8A-4147-A177-3AD203B41FA5}">
                      <a16:colId xmlns:a16="http://schemas.microsoft.com/office/drawing/2014/main" val="2728315282"/>
                    </a:ext>
                  </a:extLst>
                </a:gridCol>
                <a:gridCol w="1714248">
                  <a:extLst>
                    <a:ext uri="{9D8B030D-6E8A-4147-A177-3AD203B41FA5}">
                      <a16:colId xmlns:a16="http://schemas.microsoft.com/office/drawing/2014/main" val="2783911045"/>
                    </a:ext>
                  </a:extLst>
                </a:gridCol>
                <a:gridCol w="4298808">
                  <a:extLst>
                    <a:ext uri="{9D8B030D-6E8A-4147-A177-3AD203B41FA5}">
                      <a16:colId xmlns:a16="http://schemas.microsoft.com/office/drawing/2014/main" val="100596991"/>
                    </a:ext>
                  </a:extLst>
                </a:gridCol>
              </a:tblGrid>
              <a:tr h="295493">
                <a:tc>
                  <a:txBody>
                    <a:bodyPr/>
                    <a:lstStyle/>
                    <a:p>
                      <a:pPr algn="ctr">
                        <a:lnSpc>
                          <a:spcPct val="107000"/>
                        </a:lnSpc>
                        <a:spcAft>
                          <a:spcPts val="800"/>
                        </a:spcAft>
                      </a:pPr>
                      <a:r>
                        <a:rPr lang="en-GB" sz="1600" b="1" dirty="0">
                          <a:effectLst/>
                          <a:latin typeface="+mn-lt"/>
                          <a:ea typeface="Calibri" panose="020F0502020204030204" pitchFamily="34" charset="0"/>
                          <a:cs typeface="Times New Roman" panose="02020603050405020304" pitchFamily="18" charset="0"/>
                        </a:rPr>
                        <a:t>Year 4 </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600" b="1" dirty="0">
                          <a:effectLst/>
                          <a:latin typeface="Monster Phonics Regular" panose="02000000000000000000" pitchFamily="50" charset="0"/>
                          <a:ea typeface="Calibri" panose="020F0502020204030204" pitchFamily="34" charset="0"/>
                          <a:cs typeface="Monster Phonics Regular" panose="02000000000000000000" pitchFamily="50" charset="0"/>
                        </a:rPr>
                        <a:t>Subject: History</a:t>
                      </a:r>
                      <a:endParaRPr lang="en-GB" sz="1600" dirty="0">
                        <a:effectLst/>
                        <a:latin typeface="Monster Phonics Regular" panose="02000000000000000000" pitchFamily="50" charset="0"/>
                        <a:ea typeface="Calibri" panose="020F0502020204030204" pitchFamily="34" charset="0"/>
                        <a:cs typeface="Monster Phonics Regular" panose="02000000000000000000" pitchFamily="50" charset="0"/>
                      </a:endParaRPr>
                    </a:p>
                  </a:txBody>
                  <a:tcPr marL="68580" marR="68580" marT="0" marB="0"/>
                </a:tc>
                <a:tc gridSpan="2">
                  <a:txBody>
                    <a:bodyPr/>
                    <a:lstStyle/>
                    <a:p>
                      <a:pPr algn="ctr">
                        <a:lnSpc>
                          <a:spcPct val="107000"/>
                        </a:lnSpc>
                        <a:spcAft>
                          <a:spcPts val="800"/>
                        </a:spcAft>
                      </a:pPr>
                      <a:r>
                        <a:rPr lang="en-GB" sz="1600" b="1" dirty="0">
                          <a:effectLst/>
                          <a:latin typeface="Monster Phonics Regular" panose="02000000000000000000" pitchFamily="50" charset="0"/>
                          <a:ea typeface="Calibri" panose="020F0502020204030204" pitchFamily="34" charset="0"/>
                          <a:cs typeface="Monster Phonics Regular" panose="02000000000000000000" pitchFamily="50" charset="0"/>
                        </a:rPr>
                        <a:t>Unit Title: Ancient Civilisations</a:t>
                      </a:r>
                      <a:endParaRPr lang="en-GB" sz="1600" dirty="0">
                        <a:effectLst/>
                        <a:latin typeface="Monster Phonics Regular" panose="02000000000000000000" pitchFamily="50" charset="0"/>
                        <a:ea typeface="Calibri" panose="020F0502020204030204" pitchFamily="34" charset="0"/>
                        <a:cs typeface="Monster Phonics Regular" panose="02000000000000000000" pitchFamily="50" charset="0"/>
                      </a:endParaRPr>
                    </a:p>
                  </a:txBody>
                  <a:tcPr marL="68580" marR="68580" marT="0" marB="0"/>
                </a:tc>
                <a:tc hMerge="1">
                  <a:txBody>
                    <a:bodyPr/>
                    <a:lstStyle/>
                    <a:p>
                      <a:pPr algn="ctr">
                        <a:lnSpc>
                          <a:spcPct val="107000"/>
                        </a:lnSpc>
                        <a:spcAft>
                          <a:spcPts val="800"/>
                        </a:spcAft>
                      </a:pPr>
                      <a:r>
                        <a:rPr lang="en-GB" sz="1400" b="1" dirty="0">
                          <a:effectLst/>
                          <a:latin typeface="Arial" panose="020B0604020202020204" pitchFamily="34" charset="0"/>
                          <a:ea typeface="Calibri" panose="020F0502020204030204" pitchFamily="34" charset="0"/>
                          <a:cs typeface="Times New Roman" panose="02020603050405020304" pitchFamily="18" charset="0"/>
                        </a:rPr>
                        <a:t>Unit Title: The Amazon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endParaRPr lang="en-GB" dirty="0"/>
                    </a:p>
                  </a:txBody>
                  <a:tcPr/>
                </a:tc>
                <a:extLst>
                  <a:ext uri="{0D108BD9-81ED-4DB2-BD59-A6C34878D82A}">
                    <a16:rowId xmlns:a16="http://schemas.microsoft.com/office/drawing/2014/main" val="1999118108"/>
                  </a:ext>
                </a:extLst>
              </a:tr>
              <a:tr h="354518">
                <a:tc rowSpan="2" gridSpan="4">
                  <a:txBody>
                    <a:bodyPr/>
                    <a:lstStyle/>
                    <a:p>
                      <a:r>
                        <a:rPr lang="en-GB" sz="1600" b="1" kern="1200" dirty="0">
                          <a:solidFill>
                            <a:schemeClr val="tx1"/>
                          </a:solidFill>
                          <a:effectLst/>
                          <a:latin typeface="Monster Phonics Regular" panose="02000000000000000000" pitchFamily="50" charset="0"/>
                          <a:ea typeface="+mn-ea"/>
                          <a:cs typeface="Monster Phonics Regular" panose="02000000000000000000" pitchFamily="50" charset="0"/>
                        </a:rPr>
                        <a:t>Knowledge statements:</a:t>
                      </a:r>
                      <a:endParaRPr lang="en-GB" sz="1600" kern="1200" dirty="0">
                        <a:solidFill>
                          <a:schemeClr val="tx1"/>
                        </a:solidFill>
                        <a:effectLst/>
                        <a:latin typeface="Monster Phonics Regular" panose="02000000000000000000" pitchFamily="50" charset="0"/>
                        <a:ea typeface="+mn-ea"/>
                        <a:cs typeface="Monster Phonics Regular" panose="02000000000000000000" pitchFamily="50" charset="0"/>
                      </a:endParaRPr>
                    </a:p>
                    <a:p>
                      <a:pPr marL="171450" lvl="0" indent="-171450">
                        <a:buFont typeface="Arial" panose="020B0604020202020204" pitchFamily="34" charset="0"/>
                        <a:buChar char="•"/>
                      </a:pPr>
                      <a:r>
                        <a:rPr lang="en-GB" sz="1400" kern="1200" baseline="0" dirty="0">
                          <a:solidFill>
                            <a:schemeClr val="tx1"/>
                          </a:solidFill>
                          <a:effectLst/>
                          <a:latin typeface="Monster Phonics Regular" panose="02000000000000000000" pitchFamily="50" charset="0"/>
                          <a:ea typeface="+mn-ea"/>
                          <a:cs typeface="Monster Phonics Regular" panose="02000000000000000000" pitchFamily="50" charset="0"/>
                        </a:rPr>
                        <a:t>I know that a civilisation is a developed society.</a:t>
                      </a:r>
                    </a:p>
                    <a:p>
                      <a:pPr marL="171450" lvl="0" indent="-171450">
                        <a:buFont typeface="Arial" panose="020B0604020202020204" pitchFamily="34" charset="0"/>
                        <a:buChar char="•"/>
                      </a:pPr>
                      <a:r>
                        <a:rPr lang="en-GB" sz="1400" kern="1200" baseline="0" dirty="0">
                          <a:solidFill>
                            <a:schemeClr val="tx1"/>
                          </a:solidFill>
                          <a:effectLst/>
                          <a:latin typeface="Monster Phonics Regular" panose="02000000000000000000" pitchFamily="50" charset="0"/>
                          <a:ea typeface="+mn-ea"/>
                          <a:cs typeface="Monster Phonics Regular" panose="02000000000000000000" pitchFamily="50" charset="0"/>
                        </a:rPr>
                        <a:t>I know that civilisations share common features, including cities, inventions, language, writing,   hierarchy, leadership, infrastructure, arts and culture, trade and religion. </a:t>
                      </a:r>
                    </a:p>
                    <a:p>
                      <a:pPr marL="171450" lvl="0" indent="-171450">
                        <a:buFont typeface="Arial" panose="020B0604020202020204" pitchFamily="34" charset="0"/>
                        <a:buChar char="•"/>
                      </a:pPr>
                      <a:r>
                        <a:rPr lang="en-GB" sz="1400" kern="1200" baseline="0" dirty="0">
                          <a:solidFill>
                            <a:schemeClr val="tx1"/>
                          </a:solidFill>
                          <a:effectLst/>
                          <a:latin typeface="Monster Phonics Regular" panose="02000000000000000000" pitchFamily="50" charset="0"/>
                          <a:ea typeface="+mn-ea"/>
                          <a:cs typeface="Monster Phonics Regular" panose="02000000000000000000" pitchFamily="50" charset="0"/>
                        </a:rPr>
                        <a:t>I can recall that ancient civilisations first appeared over 6000 years </a:t>
                      </a:r>
                      <a:r>
                        <a:rPr lang="en-GB" sz="1400" dirty="0">
                          <a:latin typeface="Monster Phonics Regular" panose="02000000000000000000" pitchFamily="50" charset="0"/>
                          <a:cs typeface="Monster Phonics Regular" panose="02000000000000000000" pitchFamily="50" charset="0"/>
                        </a:rPr>
                        <a:t>in, or near, a semi-circular area </a:t>
                      </a:r>
                    </a:p>
                    <a:p>
                      <a:pPr marL="0" lvl="0" indent="0">
                        <a:buFont typeface="Arial" panose="020B0604020202020204" pitchFamily="34" charset="0"/>
                        <a:buNone/>
                      </a:pPr>
                      <a:r>
                        <a:rPr lang="en-GB" sz="1400" dirty="0">
                          <a:latin typeface="Monster Phonics Regular" panose="02000000000000000000" pitchFamily="50" charset="0"/>
                          <a:cs typeface="Monster Phonics Regular" panose="02000000000000000000" pitchFamily="50" charset="0"/>
                        </a:rPr>
                        <a:t>   of land in the Middle East known as the Fertile crescent.</a:t>
                      </a:r>
                    </a:p>
                    <a:p>
                      <a:pPr marL="171450" lvl="0" indent="-171450">
                        <a:buFont typeface="Arial" panose="020B0604020202020204" pitchFamily="34" charset="0"/>
                        <a:buChar char="•"/>
                      </a:pPr>
                      <a:r>
                        <a:rPr lang="en-GB" sz="1400" kern="1200" baseline="0" dirty="0">
                          <a:solidFill>
                            <a:schemeClr val="tx1"/>
                          </a:solidFill>
                          <a:effectLst/>
                          <a:latin typeface="Monster Phonics Regular" panose="02000000000000000000" pitchFamily="50" charset="0"/>
                          <a:ea typeface="+mn-ea"/>
                          <a:cs typeface="Monster Phonics Regular" panose="02000000000000000000" pitchFamily="50" charset="0"/>
                        </a:rPr>
                        <a:t>I know that Ancient civilisations developed inventions in agriculture, their way of life and city living.</a:t>
                      </a:r>
                      <a:endParaRPr lang="en-GB" sz="1400" dirty="0">
                        <a:latin typeface="Monster Phonics Regular" panose="02000000000000000000" pitchFamily="50" charset="0"/>
                        <a:cs typeface="Monster Phonics Regular" panose="02000000000000000000" pitchFamily="50" charset="0"/>
                      </a:endParaRPr>
                    </a:p>
                  </a:txBody>
                  <a:tcPr/>
                </a:tc>
                <a:tc rowSpan="2" hMerge="1">
                  <a:txBody>
                    <a:bodyPr/>
                    <a:lstStyle/>
                    <a:p>
                      <a:endParaRPr lang="en-GB" sz="1200" dirty="0">
                        <a:latin typeface="+mn-lt"/>
                      </a:endParaRPr>
                    </a:p>
                  </a:txBody>
                  <a:tcPr/>
                </a:tc>
                <a:tc rowSpan="2" hMerge="1">
                  <a:txBody>
                    <a:bodyPr/>
                    <a:lstStyle/>
                    <a:p>
                      <a:endParaRPr lang="en-GB"/>
                    </a:p>
                  </a:txBody>
                  <a:tcPr/>
                </a:tc>
                <a:tc rowSpan="2" hMerge="1">
                  <a:txBody>
                    <a:bodyPr/>
                    <a:lstStyle/>
                    <a:p>
                      <a:endParaRPr lang="en-GB" dirty="0"/>
                    </a:p>
                  </a:txBody>
                  <a:tcPr/>
                </a:tc>
                <a:tc vMerge="1">
                  <a:txBody>
                    <a:bodyPr/>
                    <a:lstStyle/>
                    <a:p>
                      <a:endParaRPr lang="en-GB" dirty="0"/>
                    </a:p>
                  </a:txBody>
                  <a:tcPr/>
                </a:tc>
                <a:extLst>
                  <a:ext uri="{0D108BD9-81ED-4DB2-BD59-A6C34878D82A}">
                    <a16:rowId xmlns:a16="http://schemas.microsoft.com/office/drawing/2014/main" val="2112140606"/>
                  </a:ext>
                </a:extLst>
              </a:tr>
              <a:tr h="1499630">
                <a:tc gridSpan="4"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c>
                  <a:txBody>
                    <a:bodyPr/>
                    <a:lstStyle/>
                    <a:p>
                      <a:r>
                        <a:rPr lang="en-GB" sz="1400" b="0" dirty="0">
                          <a:latin typeface="Monster Phonics Regular" panose="02000000000000000000" pitchFamily="50" charset="0"/>
                          <a:cs typeface="Monster Phonics Regular" panose="02000000000000000000" pitchFamily="50" charset="0"/>
                        </a:rPr>
                        <a:t>We are Historians:</a:t>
                      </a:r>
                    </a:p>
                    <a:p>
                      <a:pPr marL="285750" indent="-285750">
                        <a:buFont typeface="Arial" panose="020B0604020202020204" pitchFamily="34" charset="0"/>
                        <a:buChar char="•"/>
                      </a:pPr>
                      <a:r>
                        <a:rPr lang="en-GB" sz="1400" b="0" dirty="0">
                          <a:latin typeface="Monster Phonics Regular" panose="02000000000000000000" pitchFamily="50" charset="0"/>
                          <a:cs typeface="Monster Phonics Regular" panose="02000000000000000000" pitchFamily="50" charset="0"/>
                        </a:rPr>
                        <a:t>To develop chronological knowledge and</a:t>
                      </a:r>
                      <a:r>
                        <a:rPr lang="en-GB" sz="1400" b="0" baseline="0" dirty="0">
                          <a:latin typeface="Monster Phonics Regular" panose="02000000000000000000" pitchFamily="50" charset="0"/>
                          <a:cs typeface="Monster Phonics Regular" panose="02000000000000000000" pitchFamily="50" charset="0"/>
                        </a:rPr>
                        <a:t> understanding of world history.</a:t>
                      </a:r>
                    </a:p>
                    <a:p>
                      <a:pPr marL="285750" indent="-285750">
                        <a:buFont typeface="Arial" panose="020B0604020202020204" pitchFamily="34" charset="0"/>
                        <a:buChar char="•"/>
                      </a:pPr>
                      <a:r>
                        <a:rPr lang="en-GB" sz="1400" b="0" baseline="0" dirty="0">
                          <a:latin typeface="Monster Phonics Regular" panose="02000000000000000000" pitchFamily="50" charset="0"/>
                          <a:cs typeface="Monster Phonics Regular" panose="02000000000000000000" pitchFamily="50" charset="0"/>
                        </a:rPr>
                        <a:t>To note connections, contrasts and trends in history.</a:t>
                      </a:r>
                    </a:p>
                    <a:p>
                      <a:pPr marL="285750" indent="-285750">
                        <a:buFont typeface="Arial" panose="020B0604020202020204" pitchFamily="34" charset="0"/>
                        <a:buChar char="•"/>
                      </a:pPr>
                      <a:r>
                        <a:rPr lang="en-GB" sz="1400" b="0" baseline="0" dirty="0">
                          <a:latin typeface="Monster Phonics Regular" panose="02000000000000000000" pitchFamily="50" charset="0"/>
                          <a:cs typeface="Monster Phonics Regular" panose="02000000000000000000" pitchFamily="50" charset="0"/>
                        </a:rPr>
                        <a:t>To know our knowledge of the past is devised from a range of sources.</a:t>
                      </a:r>
                      <a:endParaRPr lang="en-GB" sz="1400" b="0" dirty="0">
                        <a:latin typeface="Monster Phonics Regular" panose="02000000000000000000" pitchFamily="50" charset="0"/>
                        <a:cs typeface="Monster Phonics Regular" panose="02000000000000000000" pitchFamily="50" charset="0"/>
                      </a:endParaRPr>
                    </a:p>
                  </a:txBody>
                  <a:tcPr/>
                </a:tc>
                <a:extLst>
                  <a:ext uri="{0D108BD9-81ED-4DB2-BD59-A6C34878D82A}">
                    <a16:rowId xmlns:a16="http://schemas.microsoft.com/office/drawing/2014/main" val="4287220443"/>
                  </a:ext>
                </a:extLst>
              </a:tr>
              <a:tr h="1263412">
                <a:tc rowSpan="2" gridSpan="3">
                  <a:txBody>
                    <a:bodyPr/>
                    <a:lstStyle/>
                    <a:p>
                      <a:pPr marL="0" marR="0" lvl="0" indent="0" algn="l" rtl="0" eaLnBrk="1" fontAlgn="auto" latinLnBrk="0" hangingPunct="1">
                        <a:lnSpc>
                          <a:spcPct val="100000"/>
                        </a:lnSpc>
                        <a:spcBef>
                          <a:spcPts val="0"/>
                        </a:spcBef>
                        <a:spcAft>
                          <a:spcPts val="0"/>
                        </a:spcAft>
                        <a:buClrTx/>
                        <a:buSzTx/>
                        <a:buFontTx/>
                        <a:buNone/>
                      </a:pPr>
                      <a:r>
                        <a:rPr lang="en-GB" sz="1600" b="1" kern="1200" dirty="0">
                          <a:solidFill>
                            <a:schemeClr val="tx1"/>
                          </a:solidFill>
                          <a:effectLst/>
                          <a:latin typeface="Monster Phonics Regular" panose="02000000000000000000" pitchFamily="50" charset="0"/>
                          <a:ea typeface="+mn-ea"/>
                          <a:cs typeface="Monster Phonics Regular" panose="02000000000000000000" pitchFamily="50" charset="0"/>
                        </a:rPr>
                        <a:t>Key vocabulary:</a:t>
                      </a:r>
                    </a:p>
                    <a:p>
                      <a:pPr marL="0" marR="0" lvl="0" indent="0" algn="l" rtl="0" eaLnBrk="1" fontAlgn="auto" latinLnBrk="0" hangingPunct="1">
                        <a:lnSpc>
                          <a:spcPct val="100000"/>
                        </a:lnSpc>
                        <a:spcBef>
                          <a:spcPts val="0"/>
                        </a:spcBef>
                        <a:spcAft>
                          <a:spcPts val="0"/>
                        </a:spcAft>
                        <a:buClrTx/>
                        <a:buSzTx/>
                        <a:buFontTx/>
                        <a:buNone/>
                      </a:pPr>
                      <a:endParaRPr lang="en-GB" sz="1600" b="1" kern="1200" dirty="0">
                        <a:solidFill>
                          <a:schemeClr val="tx1"/>
                        </a:solidFill>
                        <a:effectLst/>
                        <a:latin typeface="Monster Phonics Regular" panose="02000000000000000000" pitchFamily="50" charset="0"/>
                        <a:ea typeface="+mn-ea"/>
                        <a:cs typeface="Monster Phonics Regular" panose="02000000000000000000" pitchFamily="50" charset="0"/>
                      </a:endParaRP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GB" sz="1800" b="1" kern="1200" dirty="0">
                          <a:solidFill>
                            <a:schemeClr val="accent4">
                              <a:lumMod val="75000"/>
                            </a:schemeClr>
                          </a:solidFill>
                          <a:effectLst/>
                          <a:latin typeface="Monster Phonics Regular" panose="02000000000000000000" pitchFamily="50" charset="0"/>
                          <a:ea typeface="+mn-ea"/>
                          <a:cs typeface="Monster Phonics Regular" panose="02000000000000000000" pitchFamily="50" charset="0"/>
                        </a:rPr>
                        <a:t>C</a:t>
                      </a:r>
                      <a:r>
                        <a:rPr lang="en-GB" sz="1800" b="1" kern="1200" dirty="0">
                          <a:solidFill>
                            <a:schemeClr val="tx1"/>
                          </a:solidFill>
                          <a:effectLst/>
                          <a:latin typeface="Monster Phonics Regular" panose="02000000000000000000" pitchFamily="50" charset="0"/>
                          <a:ea typeface="+mn-ea"/>
                          <a:cs typeface="Monster Phonics Regular" panose="02000000000000000000" pitchFamily="50" charset="0"/>
                        </a:rPr>
                        <a:t>ivil</a:t>
                      </a:r>
                      <a:r>
                        <a:rPr lang="en-GB" sz="1800" b="1" kern="1200" dirty="0">
                          <a:solidFill>
                            <a:srgbClr val="FFFF00"/>
                          </a:solidFill>
                          <a:effectLst/>
                          <a:latin typeface="Monster Phonics Regular" panose="02000000000000000000" pitchFamily="50" charset="0"/>
                          <a:ea typeface="+mn-ea"/>
                          <a:cs typeface="Monster Phonics Regular" panose="02000000000000000000" pitchFamily="50" charset="0"/>
                        </a:rPr>
                        <a:t>i</a:t>
                      </a:r>
                      <a:r>
                        <a:rPr lang="en-GB" sz="1800" b="1" kern="1200" dirty="0">
                          <a:solidFill>
                            <a:schemeClr val="tx1"/>
                          </a:solidFill>
                          <a:effectLst/>
                          <a:latin typeface="Monster Phonics Regular" panose="02000000000000000000" pitchFamily="50" charset="0"/>
                          <a:ea typeface="+mn-ea"/>
                          <a:cs typeface="Monster Phonics Regular" panose="02000000000000000000" pitchFamily="50" charset="0"/>
                        </a:rPr>
                        <a:t>s</a:t>
                      </a:r>
                      <a:r>
                        <a:rPr lang="en-GB" sz="1800" b="1" kern="1200" dirty="0">
                          <a:solidFill>
                            <a:srgbClr val="FF0000"/>
                          </a:solidFill>
                          <a:effectLst/>
                          <a:latin typeface="Monster Phonics Regular" panose="02000000000000000000" pitchFamily="50" charset="0"/>
                          <a:ea typeface="+mn-ea"/>
                          <a:cs typeface="Monster Phonics Regular" panose="02000000000000000000" pitchFamily="50" charset="0"/>
                        </a:rPr>
                        <a:t>a</a:t>
                      </a:r>
                      <a:r>
                        <a:rPr lang="en-GB" sz="1800" b="1" kern="1200" dirty="0">
                          <a:solidFill>
                            <a:schemeClr val="accent4">
                              <a:lumMod val="75000"/>
                            </a:schemeClr>
                          </a:solidFill>
                          <a:effectLst/>
                          <a:latin typeface="Monster Phonics Regular" panose="02000000000000000000" pitchFamily="50" charset="0"/>
                          <a:ea typeface="+mn-ea"/>
                          <a:cs typeface="Monster Phonics Regular" panose="02000000000000000000" pitchFamily="50" charset="0"/>
                        </a:rPr>
                        <a:t>tio</a:t>
                      </a:r>
                      <a:r>
                        <a:rPr lang="en-GB" sz="1800" b="1" kern="1200" dirty="0">
                          <a:solidFill>
                            <a:schemeClr val="tx1"/>
                          </a:solidFill>
                          <a:effectLst/>
                          <a:latin typeface="Monster Phonics Regular" panose="02000000000000000000" pitchFamily="50" charset="0"/>
                          <a:ea typeface="+mn-ea"/>
                          <a:cs typeface="Monster Phonics Regular" panose="02000000000000000000" pitchFamily="50" charset="0"/>
                        </a:rPr>
                        <a:t>n – </a:t>
                      </a:r>
                      <a:r>
                        <a:rPr lang="en-GB" sz="1800" b="0" kern="1200" dirty="0">
                          <a:solidFill>
                            <a:schemeClr val="tx1"/>
                          </a:solidFill>
                          <a:effectLst/>
                          <a:latin typeface="Monster Phonics Regular" panose="02000000000000000000" pitchFamily="50" charset="0"/>
                          <a:ea typeface="+mn-ea"/>
                          <a:cs typeface="Monster Phonics Regular" panose="02000000000000000000" pitchFamily="50" charset="0"/>
                        </a:rPr>
                        <a:t>The developed culture and way of life of a society.</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GB" sz="1800" b="1" kern="1200" dirty="0">
                          <a:solidFill>
                            <a:schemeClr val="tx1"/>
                          </a:solidFill>
                          <a:effectLst/>
                          <a:latin typeface="Monster Phonics Regular" panose="02000000000000000000" pitchFamily="50" charset="0"/>
                          <a:ea typeface="+mn-ea"/>
                          <a:cs typeface="Monster Phonics Regular" panose="02000000000000000000" pitchFamily="50" charset="0"/>
                        </a:rPr>
                        <a:t>F</a:t>
                      </a:r>
                      <a:r>
                        <a:rPr lang="en-GB" sz="1800" b="1" u="none" kern="1200" dirty="0">
                          <a:solidFill>
                            <a:schemeClr val="accent4">
                              <a:lumMod val="75000"/>
                            </a:schemeClr>
                          </a:solidFill>
                          <a:effectLst/>
                          <a:latin typeface="Monster Phonics Regular" panose="02000000000000000000" pitchFamily="50" charset="0"/>
                          <a:ea typeface="+mn-ea"/>
                          <a:cs typeface="Monster Phonics Regular" panose="02000000000000000000" pitchFamily="50" charset="0"/>
                        </a:rPr>
                        <a:t>er</a:t>
                      </a:r>
                      <a:r>
                        <a:rPr lang="en-GB" sz="1800" b="1" kern="1200" dirty="0">
                          <a:solidFill>
                            <a:schemeClr val="tx1"/>
                          </a:solidFill>
                          <a:effectLst/>
                          <a:latin typeface="Monster Phonics Regular" panose="02000000000000000000" pitchFamily="50" charset="0"/>
                          <a:ea typeface="+mn-ea"/>
                          <a:cs typeface="Monster Phonics Regular" panose="02000000000000000000" pitchFamily="50" charset="0"/>
                        </a:rPr>
                        <a:t>t</a:t>
                      </a:r>
                      <a:r>
                        <a:rPr lang="en-GB" sz="1800" b="1" kern="1200" dirty="0">
                          <a:solidFill>
                            <a:srgbClr val="FFFF00"/>
                          </a:solidFill>
                          <a:effectLst/>
                          <a:latin typeface="Monster Phonics Regular" panose="02000000000000000000" pitchFamily="50" charset="0"/>
                          <a:ea typeface="+mn-ea"/>
                          <a:cs typeface="Monster Phonics Regular" panose="02000000000000000000" pitchFamily="50" charset="0"/>
                        </a:rPr>
                        <a:t>i</a:t>
                      </a:r>
                      <a:r>
                        <a:rPr lang="en-GB" sz="1800" b="1" kern="1200" dirty="0">
                          <a:solidFill>
                            <a:schemeClr val="tx1"/>
                          </a:solidFill>
                          <a:effectLst/>
                          <a:latin typeface="Monster Phonics Regular" panose="02000000000000000000" pitchFamily="50" charset="0"/>
                          <a:ea typeface="+mn-ea"/>
                          <a:cs typeface="Monster Phonics Regular" panose="02000000000000000000" pitchFamily="50" charset="0"/>
                        </a:rPr>
                        <a:t>l</a:t>
                      </a:r>
                      <a:r>
                        <a:rPr lang="en-GB" sz="1800" b="1" kern="1200" dirty="0">
                          <a:solidFill>
                            <a:srgbClr val="FFFF00"/>
                          </a:solidFill>
                          <a:effectLst/>
                          <a:latin typeface="Monster Phonics Regular" panose="02000000000000000000" pitchFamily="50" charset="0"/>
                          <a:ea typeface="+mn-ea"/>
                          <a:cs typeface="Monster Phonics Regular" panose="02000000000000000000" pitchFamily="50" charset="0"/>
                        </a:rPr>
                        <a:t>e</a:t>
                      </a:r>
                      <a:r>
                        <a:rPr lang="en-GB" sz="1800" b="1" kern="1200" dirty="0">
                          <a:solidFill>
                            <a:schemeClr val="tx1"/>
                          </a:solidFill>
                          <a:effectLst/>
                          <a:latin typeface="Monster Phonics Regular" panose="02000000000000000000" pitchFamily="50" charset="0"/>
                          <a:ea typeface="+mn-ea"/>
                          <a:cs typeface="Monster Phonics Regular" panose="02000000000000000000" pitchFamily="50" charset="0"/>
                        </a:rPr>
                        <a:t> Cre</a:t>
                      </a:r>
                      <a:r>
                        <a:rPr lang="en-GB" sz="1800" b="1" u="sng" kern="1200" dirty="0">
                          <a:solidFill>
                            <a:schemeClr val="tx1"/>
                          </a:solidFill>
                          <a:effectLst/>
                          <a:latin typeface="Monster Phonics Regular" panose="02000000000000000000" pitchFamily="50" charset="0"/>
                          <a:ea typeface="+mn-ea"/>
                          <a:cs typeface="Monster Phonics Regular" panose="02000000000000000000" pitchFamily="50" charset="0"/>
                        </a:rPr>
                        <a:t>sc</a:t>
                      </a:r>
                      <a:r>
                        <a:rPr lang="en-GB" sz="1800" b="1" kern="1200" dirty="0">
                          <a:solidFill>
                            <a:schemeClr val="tx1"/>
                          </a:solidFill>
                          <a:effectLst/>
                          <a:latin typeface="Monster Phonics Regular" panose="02000000000000000000" pitchFamily="50" charset="0"/>
                          <a:ea typeface="+mn-ea"/>
                          <a:cs typeface="Monster Phonics Regular" panose="02000000000000000000" pitchFamily="50" charset="0"/>
                        </a:rPr>
                        <a:t>ent – </a:t>
                      </a:r>
                      <a:r>
                        <a:rPr lang="en-GB" sz="1800" b="0" kern="1200" dirty="0">
                          <a:solidFill>
                            <a:schemeClr val="tx1"/>
                          </a:solidFill>
                          <a:effectLst/>
                          <a:latin typeface="Monster Phonics Regular" panose="02000000000000000000" pitchFamily="50" charset="0"/>
                          <a:ea typeface="+mn-ea"/>
                          <a:cs typeface="Monster Phonics Regular" panose="02000000000000000000" pitchFamily="50" charset="0"/>
                        </a:rPr>
                        <a:t>The semi-circular</a:t>
                      </a:r>
                      <a:r>
                        <a:rPr lang="en-GB" sz="1800" b="0" kern="1200" baseline="0" dirty="0">
                          <a:solidFill>
                            <a:schemeClr val="tx1"/>
                          </a:solidFill>
                          <a:effectLst/>
                          <a:latin typeface="Monster Phonics Regular" panose="02000000000000000000" pitchFamily="50" charset="0"/>
                          <a:ea typeface="+mn-ea"/>
                          <a:cs typeface="Monster Phonics Regular" panose="02000000000000000000" pitchFamily="50" charset="0"/>
                        </a:rPr>
                        <a:t> area of land where the first ancient civilisations began.</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GB" sz="1800" b="1" kern="1200" baseline="0" dirty="0">
                          <a:solidFill>
                            <a:schemeClr val="tx1"/>
                          </a:solidFill>
                          <a:effectLst/>
                          <a:latin typeface="Monster Phonics Regular" panose="02000000000000000000" pitchFamily="50" charset="0"/>
                          <a:ea typeface="+mn-ea"/>
                          <a:cs typeface="Monster Phonics Regular" panose="02000000000000000000" pitchFamily="50" charset="0"/>
                        </a:rPr>
                        <a:t>I</a:t>
                      </a:r>
                      <a:r>
                        <a:rPr lang="en-GB" sz="1800" b="1" u="sng" kern="1200" baseline="0" dirty="0">
                          <a:solidFill>
                            <a:schemeClr val="tx1"/>
                          </a:solidFill>
                          <a:effectLst/>
                          <a:latin typeface="Monster Phonics Regular" panose="02000000000000000000" pitchFamily="50" charset="0"/>
                          <a:ea typeface="+mn-ea"/>
                          <a:cs typeface="Monster Phonics Regular" panose="02000000000000000000" pitchFamily="50" charset="0"/>
                        </a:rPr>
                        <a:t>rr</a:t>
                      </a:r>
                      <a:r>
                        <a:rPr lang="en-GB" sz="1800" b="1" kern="1200" baseline="0" dirty="0">
                          <a:solidFill>
                            <a:schemeClr val="tx1"/>
                          </a:solidFill>
                          <a:effectLst/>
                          <a:latin typeface="Monster Phonics Regular" panose="02000000000000000000" pitchFamily="50" charset="0"/>
                          <a:ea typeface="+mn-ea"/>
                          <a:cs typeface="Monster Phonics Regular" panose="02000000000000000000" pitchFamily="50" charset="0"/>
                        </a:rPr>
                        <a:t>ig</a:t>
                      </a:r>
                      <a:r>
                        <a:rPr lang="en-GB" sz="1800" b="1" kern="1200" baseline="0" dirty="0">
                          <a:solidFill>
                            <a:srgbClr val="FF0000"/>
                          </a:solidFill>
                          <a:effectLst/>
                          <a:latin typeface="Monster Phonics Regular" panose="02000000000000000000" pitchFamily="50" charset="0"/>
                          <a:ea typeface="+mn-ea"/>
                          <a:cs typeface="Monster Phonics Regular" panose="02000000000000000000" pitchFamily="50" charset="0"/>
                        </a:rPr>
                        <a:t>a</a:t>
                      </a:r>
                      <a:r>
                        <a:rPr lang="en-GB" sz="1800" b="1" kern="1200" dirty="0">
                          <a:solidFill>
                            <a:schemeClr val="accent4">
                              <a:lumMod val="75000"/>
                            </a:schemeClr>
                          </a:solidFill>
                          <a:effectLst/>
                          <a:latin typeface="Monster Phonics Regular" panose="02000000000000000000" pitchFamily="50" charset="0"/>
                          <a:ea typeface="+mn-ea"/>
                          <a:cs typeface="Monster Phonics Regular" panose="02000000000000000000" pitchFamily="50" charset="0"/>
                        </a:rPr>
                        <a:t>tion</a:t>
                      </a:r>
                      <a:r>
                        <a:rPr lang="en-GB" sz="1800" b="1" kern="1200" baseline="0" dirty="0">
                          <a:solidFill>
                            <a:schemeClr val="tx1"/>
                          </a:solidFill>
                          <a:effectLst/>
                          <a:latin typeface="Monster Phonics Regular" panose="02000000000000000000" pitchFamily="50" charset="0"/>
                          <a:ea typeface="+mn-ea"/>
                          <a:cs typeface="Monster Phonics Regular" panose="02000000000000000000" pitchFamily="50" charset="0"/>
                        </a:rPr>
                        <a:t> - </a:t>
                      </a:r>
                      <a:r>
                        <a:rPr lang="en-GB" sz="1800" b="0" kern="1200" baseline="0" dirty="0">
                          <a:solidFill>
                            <a:schemeClr val="tx1"/>
                          </a:solidFill>
                          <a:effectLst/>
                          <a:latin typeface="Monster Phonics Regular" panose="02000000000000000000" pitchFamily="50" charset="0"/>
                          <a:ea typeface="+mn-ea"/>
                          <a:cs typeface="Monster Phonics Regular" panose="02000000000000000000" pitchFamily="50" charset="0"/>
                        </a:rPr>
                        <a:t> The digging of channels to allow water to flow through a field to water crops.</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GB" sz="1800" b="1" kern="1200" baseline="0" dirty="0">
                          <a:solidFill>
                            <a:schemeClr val="tx1"/>
                          </a:solidFill>
                          <a:effectLst/>
                          <a:latin typeface="Monster Phonics Regular" panose="02000000000000000000" pitchFamily="50" charset="0"/>
                          <a:ea typeface="+mn-ea"/>
                          <a:cs typeface="Monster Phonics Regular" panose="02000000000000000000" pitchFamily="50" charset="0"/>
                        </a:rPr>
                        <a:t>Nomadic – </a:t>
                      </a:r>
                      <a:r>
                        <a:rPr lang="en-GB" sz="1800" b="0" kern="1200" baseline="0" dirty="0">
                          <a:solidFill>
                            <a:schemeClr val="tx1"/>
                          </a:solidFill>
                          <a:effectLst/>
                          <a:latin typeface="Monster Phonics Regular" panose="02000000000000000000" pitchFamily="50" charset="0"/>
                          <a:ea typeface="+mn-ea"/>
                          <a:cs typeface="Monster Phonics Regular" panose="02000000000000000000" pitchFamily="50" charset="0"/>
                        </a:rPr>
                        <a:t>A lifestyle involving moving from place to place.</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GB" sz="1800" b="1" kern="1200" baseline="0" dirty="0">
                          <a:solidFill>
                            <a:schemeClr val="tx1"/>
                          </a:solidFill>
                          <a:effectLst/>
                          <a:latin typeface="Monster Phonics Regular" panose="02000000000000000000" pitchFamily="50" charset="0"/>
                          <a:ea typeface="+mn-ea"/>
                          <a:cs typeface="Monster Phonics Regular" panose="02000000000000000000" pitchFamily="50" charset="0"/>
                        </a:rPr>
                        <a:t>Zi</a:t>
                      </a:r>
                      <a:r>
                        <a:rPr lang="en-GB" sz="1800" b="1" u="sng" kern="1200" baseline="0" dirty="0">
                          <a:solidFill>
                            <a:schemeClr val="tx1"/>
                          </a:solidFill>
                          <a:effectLst/>
                          <a:latin typeface="Monster Phonics Regular" panose="02000000000000000000" pitchFamily="50" charset="0"/>
                          <a:ea typeface="+mn-ea"/>
                          <a:cs typeface="Monster Phonics Regular" panose="02000000000000000000" pitchFamily="50" charset="0"/>
                        </a:rPr>
                        <a:t>gg</a:t>
                      </a:r>
                      <a:r>
                        <a:rPr lang="en-GB" sz="1800" b="1" kern="1200" baseline="0" dirty="0">
                          <a:solidFill>
                            <a:srgbClr val="7030A0"/>
                          </a:solidFill>
                          <a:effectLst/>
                          <a:latin typeface="Monster Phonics Regular" panose="02000000000000000000" pitchFamily="50" charset="0"/>
                          <a:ea typeface="+mn-ea"/>
                          <a:cs typeface="Monster Phonics Regular" panose="02000000000000000000" pitchFamily="50" charset="0"/>
                        </a:rPr>
                        <a:t>u</a:t>
                      </a:r>
                      <a:r>
                        <a:rPr lang="en-GB" sz="1800" b="1" kern="1200" baseline="0" dirty="0">
                          <a:solidFill>
                            <a:schemeClr val="tx1"/>
                          </a:solidFill>
                          <a:effectLst/>
                          <a:latin typeface="Monster Phonics Regular" panose="02000000000000000000" pitchFamily="50" charset="0"/>
                          <a:ea typeface="+mn-ea"/>
                          <a:cs typeface="Monster Phonics Regular" panose="02000000000000000000" pitchFamily="50" charset="0"/>
                        </a:rPr>
                        <a:t>rat – </a:t>
                      </a:r>
                      <a:r>
                        <a:rPr lang="en-GB" sz="1800" b="0" kern="1200" baseline="0" dirty="0">
                          <a:solidFill>
                            <a:schemeClr val="tx1"/>
                          </a:solidFill>
                          <a:effectLst/>
                          <a:latin typeface="Monster Phonics Regular" panose="02000000000000000000" pitchFamily="50" charset="0"/>
                          <a:ea typeface="+mn-ea"/>
                          <a:cs typeface="Monster Phonics Regular" panose="02000000000000000000" pitchFamily="50" charset="0"/>
                        </a:rPr>
                        <a:t>A large pyramid made from mud bricks, with a temple on top.</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GB" sz="1800" b="1" kern="1200" baseline="0" dirty="0">
                          <a:solidFill>
                            <a:srgbClr val="FF0000"/>
                          </a:solidFill>
                          <a:effectLst/>
                          <a:latin typeface="Monster Phonics Regular" panose="02000000000000000000" pitchFamily="50" charset="0"/>
                          <a:ea typeface="+mn-ea"/>
                          <a:cs typeface="Monster Phonics Regular" panose="02000000000000000000" pitchFamily="50" charset="0"/>
                        </a:rPr>
                        <a:t>A</a:t>
                      </a:r>
                      <a:r>
                        <a:rPr lang="en-GB" sz="1800" b="1" kern="1200" baseline="0" dirty="0">
                          <a:solidFill>
                            <a:schemeClr val="tx1"/>
                          </a:solidFill>
                          <a:effectLst/>
                          <a:latin typeface="Monster Phonics Regular" panose="02000000000000000000" pitchFamily="50" charset="0"/>
                          <a:ea typeface="+mn-ea"/>
                          <a:cs typeface="Monster Phonics Regular" panose="02000000000000000000" pitchFamily="50" charset="0"/>
                        </a:rPr>
                        <a:t>n</a:t>
                      </a:r>
                      <a:r>
                        <a:rPr lang="en-GB" sz="1800" b="1" kern="1200" baseline="0" dirty="0">
                          <a:solidFill>
                            <a:schemeClr val="accent4">
                              <a:lumMod val="75000"/>
                            </a:schemeClr>
                          </a:solidFill>
                          <a:effectLst/>
                          <a:latin typeface="Monster Phonics Regular" panose="02000000000000000000" pitchFamily="50" charset="0"/>
                          <a:ea typeface="+mn-ea"/>
                          <a:cs typeface="Monster Phonics Regular" panose="02000000000000000000" pitchFamily="50" charset="0"/>
                        </a:rPr>
                        <a:t>ci</a:t>
                      </a:r>
                      <a:r>
                        <a:rPr lang="en-GB" sz="1800" b="1" kern="1200" baseline="0" dirty="0">
                          <a:solidFill>
                            <a:schemeClr val="tx1"/>
                          </a:solidFill>
                          <a:effectLst/>
                          <a:latin typeface="Monster Phonics Regular" panose="02000000000000000000" pitchFamily="50" charset="0"/>
                          <a:ea typeface="+mn-ea"/>
                          <a:cs typeface="Monster Phonics Regular" panose="02000000000000000000" pitchFamily="50" charset="0"/>
                        </a:rPr>
                        <a:t>ent S</a:t>
                      </a:r>
                      <a:r>
                        <a:rPr lang="en-GB" sz="1800" b="1" kern="1200" baseline="0" dirty="0">
                          <a:solidFill>
                            <a:srgbClr val="00B0F0"/>
                          </a:solidFill>
                          <a:effectLst/>
                          <a:latin typeface="Monster Phonics Regular" panose="02000000000000000000" pitchFamily="50" charset="0"/>
                          <a:ea typeface="+mn-ea"/>
                          <a:cs typeface="Monster Phonics Regular" panose="02000000000000000000" pitchFamily="50" charset="0"/>
                        </a:rPr>
                        <a:t>u</a:t>
                      </a:r>
                      <a:r>
                        <a:rPr lang="en-GB" sz="1800" b="1" kern="1200" baseline="0" dirty="0">
                          <a:solidFill>
                            <a:schemeClr val="tx1"/>
                          </a:solidFill>
                          <a:effectLst/>
                          <a:latin typeface="Monster Phonics Regular" panose="02000000000000000000" pitchFamily="50" charset="0"/>
                          <a:ea typeface="+mn-ea"/>
                          <a:cs typeface="Monster Phonics Regular" panose="02000000000000000000" pitchFamily="50" charset="0"/>
                        </a:rPr>
                        <a:t>merians – </a:t>
                      </a:r>
                      <a:r>
                        <a:rPr lang="en-GB" sz="1800" b="0" kern="1200" baseline="0" dirty="0">
                          <a:solidFill>
                            <a:schemeClr val="tx1"/>
                          </a:solidFill>
                          <a:effectLst/>
                          <a:latin typeface="Monster Phonics Regular" panose="02000000000000000000" pitchFamily="50" charset="0"/>
                          <a:ea typeface="+mn-ea"/>
                          <a:cs typeface="Monster Phonics Regular" panose="02000000000000000000" pitchFamily="50" charset="0"/>
                        </a:rPr>
                        <a:t>People who lived in Ancient Sumer, they were the world’s first civilisation.</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GB" sz="1800" b="1" kern="1200" baseline="0" dirty="0">
                          <a:solidFill>
                            <a:srgbClr val="FF0000"/>
                          </a:solidFill>
                          <a:effectLst/>
                          <a:latin typeface="Monster Phonics Regular" panose="02000000000000000000" pitchFamily="50" charset="0"/>
                          <a:ea typeface="+mn-ea"/>
                          <a:cs typeface="Monster Phonics Regular" panose="02000000000000000000" pitchFamily="50" charset="0"/>
                        </a:rPr>
                        <a:t>A</a:t>
                      </a:r>
                      <a:r>
                        <a:rPr lang="en-GB" sz="1800" b="1" kern="1200" baseline="0" dirty="0">
                          <a:solidFill>
                            <a:schemeClr val="tx1"/>
                          </a:solidFill>
                          <a:effectLst/>
                          <a:latin typeface="Monster Phonics Regular" panose="02000000000000000000" pitchFamily="50" charset="0"/>
                          <a:ea typeface="+mn-ea"/>
                          <a:cs typeface="Monster Phonics Regular" panose="02000000000000000000" pitchFamily="50" charset="0"/>
                        </a:rPr>
                        <a:t>n</a:t>
                      </a:r>
                      <a:r>
                        <a:rPr lang="en-GB" sz="1800" b="1" kern="1200" baseline="0" dirty="0">
                          <a:solidFill>
                            <a:schemeClr val="accent4">
                              <a:lumMod val="75000"/>
                            </a:schemeClr>
                          </a:solidFill>
                          <a:effectLst/>
                          <a:latin typeface="Monster Phonics Regular" panose="02000000000000000000" pitchFamily="50" charset="0"/>
                          <a:ea typeface="+mn-ea"/>
                          <a:cs typeface="Monster Phonics Regular" panose="02000000000000000000" pitchFamily="50" charset="0"/>
                        </a:rPr>
                        <a:t>ci</a:t>
                      </a:r>
                      <a:r>
                        <a:rPr lang="en-GB" sz="1800" b="1" kern="1200" baseline="0" dirty="0">
                          <a:solidFill>
                            <a:schemeClr val="tx1"/>
                          </a:solidFill>
                          <a:effectLst/>
                          <a:latin typeface="Monster Phonics Regular" panose="02000000000000000000" pitchFamily="50" charset="0"/>
                          <a:ea typeface="+mn-ea"/>
                          <a:cs typeface="Monster Phonics Regular" panose="02000000000000000000" pitchFamily="50" charset="0"/>
                        </a:rPr>
                        <a:t>ent E</a:t>
                      </a:r>
                      <a:r>
                        <a:rPr lang="en-GB" sz="1800" b="1" kern="1200" baseline="0" dirty="0">
                          <a:solidFill>
                            <a:schemeClr val="accent4">
                              <a:lumMod val="75000"/>
                            </a:schemeClr>
                          </a:solidFill>
                          <a:effectLst/>
                          <a:latin typeface="Monster Phonics Regular" panose="02000000000000000000" pitchFamily="50" charset="0"/>
                          <a:ea typeface="+mn-ea"/>
                          <a:cs typeface="Monster Phonics Regular" panose="02000000000000000000" pitchFamily="50" charset="0"/>
                        </a:rPr>
                        <a:t>g</a:t>
                      </a:r>
                      <a:r>
                        <a:rPr lang="en-GB" sz="1800" b="1" kern="1200" baseline="0" dirty="0">
                          <a:solidFill>
                            <a:schemeClr val="tx1"/>
                          </a:solidFill>
                          <a:effectLst/>
                          <a:latin typeface="Monster Phonics Regular" panose="02000000000000000000" pitchFamily="50" charset="0"/>
                          <a:ea typeface="+mn-ea"/>
                          <a:cs typeface="Monster Phonics Regular" panose="02000000000000000000" pitchFamily="50" charset="0"/>
                        </a:rPr>
                        <a:t>yp</a:t>
                      </a:r>
                      <a:r>
                        <a:rPr lang="en-GB" sz="1800" b="1" kern="1200" baseline="0" dirty="0">
                          <a:solidFill>
                            <a:schemeClr val="accent4">
                              <a:lumMod val="75000"/>
                            </a:schemeClr>
                          </a:solidFill>
                          <a:effectLst/>
                          <a:latin typeface="Monster Phonics Regular" panose="02000000000000000000" pitchFamily="50" charset="0"/>
                          <a:ea typeface="+mn-ea"/>
                          <a:cs typeface="Monster Phonics Regular" panose="02000000000000000000" pitchFamily="50" charset="0"/>
                        </a:rPr>
                        <a:t>tia</a:t>
                      </a:r>
                      <a:r>
                        <a:rPr lang="en-GB" sz="1800" b="1" kern="1200" baseline="0" dirty="0">
                          <a:solidFill>
                            <a:schemeClr val="tx1"/>
                          </a:solidFill>
                          <a:effectLst/>
                          <a:latin typeface="Monster Phonics Regular" panose="02000000000000000000" pitchFamily="50" charset="0"/>
                          <a:ea typeface="+mn-ea"/>
                          <a:cs typeface="Monster Phonics Regular" panose="02000000000000000000" pitchFamily="50" charset="0"/>
                        </a:rPr>
                        <a:t>ns – </a:t>
                      </a:r>
                      <a:r>
                        <a:rPr lang="en-GB" sz="1800" b="0" kern="1200" baseline="0" dirty="0">
                          <a:solidFill>
                            <a:schemeClr val="tx1"/>
                          </a:solidFill>
                          <a:effectLst/>
                          <a:latin typeface="Monster Phonics Regular" panose="02000000000000000000" pitchFamily="50" charset="0"/>
                          <a:ea typeface="+mn-ea"/>
                          <a:cs typeface="Monster Phonics Regular" panose="02000000000000000000" pitchFamily="50" charset="0"/>
                        </a:rPr>
                        <a:t>These were people who lived in ancient Egypt between 3100 and 332 B.C.</a:t>
                      </a:r>
                      <a:endParaRPr lang="en-GB" sz="1800" b="0" kern="1200" dirty="0">
                        <a:solidFill>
                          <a:schemeClr val="tx1"/>
                        </a:solidFill>
                        <a:effectLst/>
                        <a:latin typeface="Monster Phonics Regular" panose="02000000000000000000" pitchFamily="50" charset="0"/>
                        <a:ea typeface="+mn-ea"/>
                        <a:cs typeface="Monster Phonics Regular" panose="02000000000000000000" pitchFamily="50" charset="0"/>
                      </a:endParaRPr>
                    </a:p>
                  </a:txBody>
                  <a:tcPr/>
                </a:tc>
                <a:tc rowSpan="2" hMerge="1">
                  <a:txBody>
                    <a:bodyPr/>
                    <a:lstStyle/>
                    <a:p>
                      <a:endParaRPr lang="en-GB" dirty="0"/>
                    </a:p>
                  </a:txBody>
                  <a:tcPr/>
                </a:tc>
                <a:tc rowSpan="2" hMerge="1">
                  <a:txBody>
                    <a:bodyPr/>
                    <a:lstStyle/>
                    <a:p>
                      <a:endParaRPr lang="en-GB" dirty="0"/>
                    </a:p>
                  </a:txBody>
                  <a:tcPr/>
                </a:tc>
                <a:tc gridSpan="2">
                  <a:txBody>
                    <a:bodyPr/>
                    <a:lstStyle/>
                    <a:p>
                      <a:r>
                        <a:rPr lang="en-GB" sz="1600" b="1" dirty="0">
                          <a:latin typeface="Monster Phonics Regular" panose="02000000000000000000" pitchFamily="50" charset="0"/>
                          <a:cs typeface="Monster Phonics Regular" panose="02000000000000000000" pitchFamily="50" charset="0"/>
                        </a:rPr>
                        <a:t>Timeline:</a:t>
                      </a:r>
                    </a:p>
                    <a:p>
                      <a:endParaRPr lang="en-GB" sz="1600" b="1" dirty="0"/>
                    </a:p>
                    <a:p>
                      <a:endParaRPr lang="en-GB" sz="1600" b="1" dirty="0"/>
                    </a:p>
                    <a:p>
                      <a:endParaRPr lang="en-GB" sz="1600" b="1" dirty="0"/>
                    </a:p>
                    <a:p>
                      <a:endParaRPr lang="en-GB" sz="1600" b="1" dirty="0"/>
                    </a:p>
                  </a:txBody>
                  <a:tcPr/>
                </a:tc>
                <a:tc hMerge="1">
                  <a:txBody>
                    <a:bodyPr/>
                    <a:lstStyle/>
                    <a:p>
                      <a:endParaRPr lang="en-GB" dirty="0"/>
                    </a:p>
                  </a:txBody>
                  <a:tcPr/>
                </a:tc>
                <a:extLst>
                  <a:ext uri="{0D108BD9-81ED-4DB2-BD59-A6C34878D82A}">
                    <a16:rowId xmlns:a16="http://schemas.microsoft.com/office/drawing/2014/main" val="2795965539"/>
                  </a:ext>
                </a:extLst>
              </a:tr>
              <a:tr h="3211058">
                <a:tc gridSpan="3" vMerge="1">
                  <a:txBody>
                    <a:bodyPr/>
                    <a:lstStyle/>
                    <a:p>
                      <a:endParaRPr lang="en-GB" dirty="0"/>
                    </a:p>
                  </a:txBody>
                  <a:tcPr/>
                </a:tc>
                <a:tc hMerge="1" vMerge="1">
                  <a:txBody>
                    <a:bodyPr/>
                    <a:lstStyle/>
                    <a:p>
                      <a:endParaRPr lang="en-GB" dirty="0"/>
                    </a:p>
                  </a:txBody>
                  <a:tcPr/>
                </a:tc>
                <a:tc hMerge="1" vMerge="1">
                  <a:txBody>
                    <a:bodyPr/>
                    <a:lstStyle/>
                    <a:p>
                      <a:endParaRPr lang="en-GB"/>
                    </a:p>
                  </a:txBody>
                  <a:tcPr/>
                </a:tc>
                <a:tc gridSpan="2">
                  <a:txBody>
                    <a:bodyPr/>
                    <a:lstStyle/>
                    <a:p>
                      <a:endParaRPr lang="en-GB" sz="1600" dirty="0"/>
                    </a:p>
                    <a:p>
                      <a:endParaRPr lang="en-GB" sz="1600" dirty="0"/>
                    </a:p>
                    <a:p>
                      <a:endParaRPr lang="en-GB" sz="1600" dirty="0"/>
                    </a:p>
                    <a:p>
                      <a:endParaRPr lang="en-GB" sz="1600" dirty="0"/>
                    </a:p>
                    <a:p>
                      <a:endParaRPr lang="en-GB" sz="1600" dirty="0"/>
                    </a:p>
                    <a:p>
                      <a:pPr lvl="0">
                        <a:buNone/>
                      </a:pPr>
                      <a:endParaRPr lang="en-GB" dirty="0"/>
                    </a:p>
                    <a:p>
                      <a:pPr lvl="0">
                        <a:buNone/>
                      </a:pPr>
                      <a:endParaRPr lang="en-GB" dirty="0"/>
                    </a:p>
                  </a:txBody>
                  <a:tcPr/>
                </a:tc>
                <a:tc hMerge="1">
                  <a:txBody>
                    <a:bodyPr/>
                    <a:lstStyle/>
                    <a:p>
                      <a:endParaRPr lang="en-GB" dirty="0"/>
                    </a:p>
                  </a:txBody>
                  <a:tcPr/>
                </a:tc>
                <a:extLst>
                  <a:ext uri="{0D108BD9-81ED-4DB2-BD59-A6C34878D82A}">
                    <a16:rowId xmlns:a16="http://schemas.microsoft.com/office/drawing/2014/main" val="1967017586"/>
                  </a:ext>
                </a:extLst>
              </a:tr>
            </a:tbl>
          </a:graphicData>
        </a:graphic>
      </p:graphicFrame>
      <p:pic>
        <p:nvPicPr>
          <p:cNvPr id="1026" name="Picture 2" descr="Charnock Hall Primary Academ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6695" y="62090"/>
            <a:ext cx="3612237" cy="530352"/>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6" descr="Image Resul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2" name="Picture 1"/>
          <p:cNvPicPr>
            <a:picLocks noChangeAspect="1"/>
          </p:cNvPicPr>
          <p:nvPr/>
        </p:nvPicPr>
        <p:blipFill>
          <a:blip r:embed="rId3"/>
          <a:stretch>
            <a:fillRect/>
          </a:stretch>
        </p:blipFill>
        <p:spPr>
          <a:xfrm>
            <a:off x="6175286" y="2535025"/>
            <a:ext cx="5923646" cy="754565"/>
          </a:xfrm>
          <a:prstGeom prst="rect">
            <a:avLst/>
          </a:prstGeom>
        </p:spPr>
      </p:pic>
      <p:pic>
        <p:nvPicPr>
          <p:cNvPr id="3" name="Picture 2"/>
          <p:cNvPicPr>
            <a:picLocks noChangeAspect="1"/>
          </p:cNvPicPr>
          <p:nvPr/>
        </p:nvPicPr>
        <p:blipFill>
          <a:blip r:embed="rId4"/>
          <a:stretch>
            <a:fillRect/>
          </a:stretch>
        </p:blipFill>
        <p:spPr>
          <a:xfrm>
            <a:off x="6203343" y="3609172"/>
            <a:ext cx="3082818" cy="1195655"/>
          </a:xfrm>
          <a:prstGeom prst="rect">
            <a:avLst/>
          </a:prstGeom>
        </p:spPr>
      </p:pic>
      <p:sp>
        <p:nvSpPr>
          <p:cNvPr id="4" name="TextBox 3"/>
          <p:cNvSpPr txBox="1"/>
          <p:nvPr/>
        </p:nvSpPr>
        <p:spPr>
          <a:xfrm>
            <a:off x="9245561" y="3546447"/>
            <a:ext cx="2976939" cy="1246495"/>
          </a:xfrm>
          <a:prstGeom prst="rect">
            <a:avLst/>
          </a:prstGeom>
          <a:noFill/>
        </p:spPr>
        <p:txBody>
          <a:bodyPr wrap="square" rtlCol="0">
            <a:spAutoFit/>
          </a:bodyPr>
          <a:lstStyle/>
          <a:p>
            <a:r>
              <a:rPr lang="en-GB" sz="1500" dirty="0">
                <a:latin typeface="Monster Phonics Regular" panose="02000000000000000000" pitchFamily="50" charset="0"/>
                <a:cs typeface="Monster Phonics Regular" panose="02000000000000000000" pitchFamily="50" charset="0"/>
              </a:rPr>
              <a:t>The ancient Egyptian civilisation began on the banks of the Nile, in the Fertile Crescent. Egypt was initially split into Upper Egypt in the south and Lower Egypt in the north</a:t>
            </a:r>
            <a:r>
              <a:rPr lang="en-GB" sz="1500" dirty="0"/>
              <a:t>.</a:t>
            </a:r>
          </a:p>
        </p:txBody>
      </p:sp>
      <p:pic>
        <p:nvPicPr>
          <p:cNvPr id="6" name="Picture 5"/>
          <p:cNvPicPr>
            <a:picLocks noChangeAspect="1"/>
          </p:cNvPicPr>
          <p:nvPr/>
        </p:nvPicPr>
        <p:blipFill>
          <a:blip r:embed="rId5"/>
          <a:stretch>
            <a:fillRect/>
          </a:stretch>
        </p:blipFill>
        <p:spPr>
          <a:xfrm>
            <a:off x="6190034" y="4991830"/>
            <a:ext cx="3096127" cy="1480622"/>
          </a:xfrm>
          <a:prstGeom prst="rect">
            <a:avLst/>
          </a:prstGeom>
        </p:spPr>
      </p:pic>
      <p:sp>
        <p:nvSpPr>
          <p:cNvPr id="9" name="TextBox 8"/>
          <p:cNvSpPr txBox="1"/>
          <p:nvPr/>
        </p:nvSpPr>
        <p:spPr>
          <a:xfrm>
            <a:off x="9265861" y="4891142"/>
            <a:ext cx="2936338" cy="1708160"/>
          </a:xfrm>
          <a:prstGeom prst="rect">
            <a:avLst/>
          </a:prstGeom>
          <a:noFill/>
        </p:spPr>
        <p:txBody>
          <a:bodyPr wrap="square" rtlCol="0">
            <a:spAutoFit/>
          </a:bodyPr>
          <a:lstStyle/>
          <a:p>
            <a:r>
              <a:rPr lang="en-GB" sz="1500" dirty="0">
                <a:latin typeface="Monster Phonics Regular" panose="02000000000000000000" pitchFamily="50" charset="0"/>
                <a:cs typeface="Monster Phonics Regular" panose="02000000000000000000" pitchFamily="50" charset="0"/>
              </a:rPr>
              <a:t>Ancient Sumer was the very first civilisation. It originated between the Euphrates and Tigris rivers in modern Iraq. Being near a river was important for early civilisations, providing water for drinking and fertile soil for agriculture.</a:t>
            </a:r>
          </a:p>
        </p:txBody>
      </p:sp>
      <p:sp>
        <p:nvSpPr>
          <p:cNvPr id="12" name="Oval 11">
            <a:extLst>
              <a:ext uri="{FF2B5EF4-FFF2-40B4-BE49-F238E27FC236}">
                <a16:creationId xmlns:a16="http://schemas.microsoft.com/office/drawing/2014/main" id="{C6733253-DFDA-B755-79DB-967F552D7750}"/>
              </a:ext>
            </a:extLst>
          </p:cNvPr>
          <p:cNvSpPr/>
          <p:nvPr/>
        </p:nvSpPr>
        <p:spPr>
          <a:xfrm>
            <a:off x="55663" y="606232"/>
            <a:ext cx="168208" cy="15997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Oval 12">
            <a:extLst>
              <a:ext uri="{FF2B5EF4-FFF2-40B4-BE49-F238E27FC236}">
                <a16:creationId xmlns:a16="http://schemas.microsoft.com/office/drawing/2014/main" id="{8C86FD8B-5BDE-C760-A7E6-3718DC38D3B2}"/>
              </a:ext>
            </a:extLst>
          </p:cNvPr>
          <p:cNvSpPr/>
          <p:nvPr/>
        </p:nvSpPr>
        <p:spPr>
          <a:xfrm>
            <a:off x="55663" y="839804"/>
            <a:ext cx="168208" cy="15997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Oval 13">
            <a:extLst>
              <a:ext uri="{FF2B5EF4-FFF2-40B4-BE49-F238E27FC236}">
                <a16:creationId xmlns:a16="http://schemas.microsoft.com/office/drawing/2014/main" id="{045A8E9A-552C-717A-1BB7-D4EF46D98640}"/>
              </a:ext>
            </a:extLst>
          </p:cNvPr>
          <p:cNvSpPr/>
          <p:nvPr/>
        </p:nvSpPr>
        <p:spPr>
          <a:xfrm>
            <a:off x="55663" y="1230095"/>
            <a:ext cx="168208" cy="15997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39401AA-4E21-C307-13A9-715CAF12D9CE}"/>
              </a:ext>
            </a:extLst>
          </p:cNvPr>
          <p:cNvSpPr/>
          <p:nvPr/>
        </p:nvSpPr>
        <p:spPr>
          <a:xfrm>
            <a:off x="55663" y="1674784"/>
            <a:ext cx="168208" cy="15997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6991C211-3A72-CB88-6875-71D836024E0C}"/>
              </a:ext>
            </a:extLst>
          </p:cNvPr>
          <p:cNvSpPr/>
          <p:nvPr/>
        </p:nvSpPr>
        <p:spPr>
          <a:xfrm>
            <a:off x="7660648" y="606073"/>
            <a:ext cx="168208" cy="15997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E99080BA-B2BF-C075-A8E9-096B1EA2C7A4}"/>
              </a:ext>
            </a:extLst>
          </p:cNvPr>
          <p:cNvSpPr/>
          <p:nvPr/>
        </p:nvSpPr>
        <p:spPr>
          <a:xfrm>
            <a:off x="7660648" y="835832"/>
            <a:ext cx="168208" cy="15997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A2DE6078-7E61-C013-69ED-FC150F883786}"/>
              </a:ext>
            </a:extLst>
          </p:cNvPr>
          <p:cNvSpPr/>
          <p:nvPr/>
        </p:nvSpPr>
        <p:spPr>
          <a:xfrm>
            <a:off x="7660648" y="1225566"/>
            <a:ext cx="168208" cy="15997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FC525F0D-EE58-D7D1-3877-0366BC1DE02B}"/>
              </a:ext>
            </a:extLst>
          </p:cNvPr>
          <p:cNvSpPr/>
          <p:nvPr/>
        </p:nvSpPr>
        <p:spPr>
          <a:xfrm>
            <a:off x="7660648" y="1674784"/>
            <a:ext cx="168208" cy="15997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664205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4ae68acb-6293-4dd7-9211-44813aa1b4a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9EC11C247B22B40A3E9DA539F764CF0" ma:contentTypeVersion="14" ma:contentTypeDescription="Create a new document." ma:contentTypeScope="" ma:versionID="5193f1a24be6b9c205e9135a998b087f">
  <xsd:schema xmlns:xsd="http://www.w3.org/2001/XMLSchema" xmlns:xs="http://www.w3.org/2001/XMLSchema" xmlns:p="http://schemas.microsoft.com/office/2006/metadata/properties" xmlns:ns3="4ae68acb-6293-4dd7-9211-44813aa1b4a8" xmlns:ns4="eb354e1a-e355-4a7c-92be-9cd2d1f3c8dc" targetNamespace="http://schemas.microsoft.com/office/2006/metadata/properties" ma:root="true" ma:fieldsID="69b028740fed494c9343cb5f8306b318" ns3:_="" ns4:_="">
    <xsd:import namespace="4ae68acb-6293-4dd7-9211-44813aa1b4a8"/>
    <xsd:import namespace="eb354e1a-e355-4a7c-92be-9cd2d1f3c8d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_activity"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e68acb-6293-4dd7-9211-44813aa1b4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_activity" ma:index="15" nillable="true" ma:displayName="_activity" ma:hidden="true" ma:internalName="_activity">
      <xsd:simpleType>
        <xsd:restriction base="dms:Note"/>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b354e1a-e355-4a7c-92be-9cd2d1f3c8d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861B732-E004-4100-9627-5FD22DF62527}">
  <ds:schemaRefs>
    <ds:schemaRef ds:uri="http://schemas.microsoft.com/office/2006/metadata/properties"/>
    <ds:schemaRef ds:uri="eb354e1a-e355-4a7c-92be-9cd2d1f3c8dc"/>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4ae68acb-6293-4dd7-9211-44813aa1b4a8"/>
    <ds:schemaRef ds:uri="http://www.w3.org/XML/1998/namespace"/>
  </ds:schemaRefs>
</ds:datastoreItem>
</file>

<file path=customXml/itemProps2.xml><?xml version="1.0" encoding="utf-8"?>
<ds:datastoreItem xmlns:ds="http://schemas.openxmlformats.org/officeDocument/2006/customXml" ds:itemID="{48B48D4E-90AF-4A3A-968A-D2D5D9E91A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e68acb-6293-4dd7-9211-44813aa1b4a8"/>
    <ds:schemaRef ds:uri="eb354e1a-e355-4a7c-92be-9cd2d1f3c8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B29AF2-DEC6-4432-8374-FDBC287BC2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3979</TotalTime>
  <Words>331</Words>
  <Application>Microsoft Office PowerPoint</Application>
  <PresentationFormat>Widescreen</PresentationFormat>
  <Paragraphs>32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Monster Phonics Regular</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Pratt</dc:creator>
  <cp:lastModifiedBy>Gemma Stringer</cp:lastModifiedBy>
  <cp:revision>217</cp:revision>
  <cp:lastPrinted>2023-03-07T10:48:11Z</cp:lastPrinted>
  <dcterms:created xsi:type="dcterms:W3CDTF">2022-04-27T12:42:43Z</dcterms:created>
  <dcterms:modified xsi:type="dcterms:W3CDTF">2026-03-24T07:46:26Z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0x01010069EC11C247B22B40A3E9DA539F764CF0</vt:lpwstr>
  </property>
</Properties>
</file>