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9C261-ADCC-3FAB-4B4A-F06EAEE5AF02}" v="107" dt="2022-05-03T21:15:30.956"/>
    <p1510:client id="{721D643D-5C3F-92D5-044E-C649BD6B6D81}" v="1133" dt="2022-05-05T13:42:09.083"/>
    <p1510:client id="{948036D0-EB45-8F8C-F24E-7E488F8F2C91}" v="1813" dt="2022-05-06T13:36:05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85" d="100"/>
          <a:sy n="85" d="100"/>
        </p:scale>
        <p:origin x="5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dfbd0984a84c2c17c84e4adac2fa6553a0a2ecac7e2064c2be5341db52e7bb5::" providerId="AD" clId="Web-{948036D0-EB45-8F8C-F24E-7E488F8F2C91}"/>
    <pc:docChg chg="modSld">
      <pc:chgData name="Guest User" userId="S::urn:spo:anon#cdfbd0984a84c2c17c84e4adac2fa6553a0a2ecac7e2064c2be5341db52e7bb5::" providerId="AD" clId="Web-{948036D0-EB45-8F8C-F24E-7E488F8F2C91}" dt="2022-05-06T13:35:59.570" v="1809"/>
      <pc:docMkLst>
        <pc:docMk/>
      </pc:docMkLst>
      <pc:sldChg chg="modSp">
        <pc:chgData name="Guest User" userId="S::urn:spo:anon#cdfbd0984a84c2c17c84e4adac2fa6553a0a2ecac7e2064c2be5341db52e7bb5::" providerId="AD" clId="Web-{948036D0-EB45-8F8C-F24E-7E488F8F2C91}" dt="2022-05-06T13:35:59.570" v="1809"/>
        <pc:sldMkLst>
          <pc:docMk/>
          <pc:sldMk cId="2066420587" sldId="256"/>
        </pc:sldMkLst>
        <pc:graphicFrameChg chg="mod modGraphic">
          <ac:chgData name="Guest User" userId="S::urn:spo:anon#cdfbd0984a84c2c17c84e4adac2fa6553a0a2ecac7e2064c2be5341db52e7bb5::" providerId="AD" clId="Web-{948036D0-EB45-8F8C-F24E-7E488F8F2C91}" dt="2022-05-06T13:35:59.570" v="1809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  <pc:docChgLst>
    <pc:chgData name="Katie Pratt" userId="S::kpratt@dunston.derbyshire.sch.uk::e79e683b-7265-4fd8-83ee-256ed80c3a02" providerId="AD" clId="Web-{6399C261-ADCC-3FAB-4B4A-F06EAEE5AF02}"/>
    <pc:docChg chg="modSld">
      <pc:chgData name="Katie Pratt" userId="S::kpratt@dunston.derbyshire.sch.uk::e79e683b-7265-4fd8-83ee-256ed80c3a02" providerId="AD" clId="Web-{6399C261-ADCC-3FAB-4B4A-F06EAEE5AF02}" dt="2022-05-03T21:15:30.956" v="72"/>
      <pc:docMkLst>
        <pc:docMk/>
      </pc:docMkLst>
      <pc:sldChg chg="addSp delSp modSp">
        <pc:chgData name="Katie Pratt" userId="S::kpratt@dunston.derbyshire.sch.uk::e79e683b-7265-4fd8-83ee-256ed80c3a02" providerId="AD" clId="Web-{6399C261-ADCC-3FAB-4B4A-F06EAEE5AF02}" dt="2022-05-03T21:15:30.956" v="72"/>
        <pc:sldMkLst>
          <pc:docMk/>
          <pc:sldMk cId="2066420587" sldId="256"/>
        </pc:sldMkLst>
        <pc:spChg chg="add del">
          <ac:chgData name="Katie Pratt" userId="S::kpratt@dunston.derbyshire.sch.uk::e79e683b-7265-4fd8-83ee-256ed80c3a02" providerId="AD" clId="Web-{6399C261-ADCC-3FAB-4B4A-F06EAEE5AF02}" dt="2022-05-03T21:13:59.856" v="53"/>
          <ac:spMkLst>
            <pc:docMk/>
            <pc:sldMk cId="2066420587" sldId="256"/>
            <ac:spMk id="2" creationId="{CC2479EF-B8B1-8C35-A6C8-BE05DE93D5B4}"/>
          </ac:spMkLst>
        </pc:spChg>
        <pc:spChg chg="add mod">
          <ac:chgData name="Katie Pratt" userId="S::kpratt@dunston.derbyshire.sch.uk::e79e683b-7265-4fd8-83ee-256ed80c3a02" providerId="AD" clId="Web-{6399C261-ADCC-3FAB-4B4A-F06EAEE5AF02}" dt="2022-05-03T21:12:55.290" v="23" actId="14100"/>
          <ac:spMkLst>
            <pc:docMk/>
            <pc:sldMk cId="2066420587" sldId="256"/>
            <ac:spMk id="3" creationId="{01A386B1-7C89-76BA-3D39-831302446832}"/>
          </ac:spMkLst>
        </pc:spChg>
        <pc:spChg chg="add mod">
          <ac:chgData name="Katie Pratt" userId="S::kpratt@dunston.derbyshire.sch.uk::e79e683b-7265-4fd8-83ee-256ed80c3a02" providerId="AD" clId="Web-{6399C261-ADCC-3FAB-4B4A-F06EAEE5AF02}" dt="2022-05-03T21:14:21.639" v="58" actId="1076"/>
          <ac:spMkLst>
            <pc:docMk/>
            <pc:sldMk cId="2066420587" sldId="256"/>
            <ac:spMk id="24" creationId="{EF0A052C-36D6-1C5A-6303-59CF2767BCC3}"/>
          </ac:spMkLst>
        </pc:spChg>
        <pc:graphicFrameChg chg="mod modGraphic">
          <ac:chgData name="Katie Pratt" userId="S::kpratt@dunston.derbyshire.sch.uk::e79e683b-7265-4fd8-83ee-256ed80c3a02" providerId="AD" clId="Web-{6399C261-ADCC-3FAB-4B4A-F06EAEE5AF02}" dt="2022-05-03T21:15:30.956" v="72"/>
          <ac:graphicFrameMkLst>
            <pc:docMk/>
            <pc:sldMk cId="2066420587" sldId="256"/>
            <ac:graphicFrameMk id="5" creationId="{F1AE398D-3D8D-4000-9821-E537538B890A}"/>
          </ac:graphicFrameMkLst>
        </pc:graphicFrameChg>
        <pc:picChg chg="mod">
          <ac:chgData name="Katie Pratt" userId="S::kpratt@dunston.derbyshire.sch.uk::e79e683b-7265-4fd8-83ee-256ed80c3a02" providerId="AD" clId="Web-{6399C261-ADCC-3FAB-4B4A-F06EAEE5AF02}" dt="2022-05-03T21:14:26.327" v="59" actId="14100"/>
          <ac:picMkLst>
            <pc:docMk/>
            <pc:sldMk cId="2066420587" sldId="256"/>
            <ac:picMk id="4" creationId="{76338ECF-3813-4BDD-B9E0-2437A19563EB}"/>
          </ac:picMkLst>
        </pc:picChg>
        <pc:picChg chg="mod modCrop">
          <ac:chgData name="Katie Pratt" userId="S::kpratt@dunston.derbyshire.sch.uk::e79e683b-7265-4fd8-83ee-256ed80c3a02" providerId="AD" clId="Web-{6399C261-ADCC-3FAB-4B4A-F06EAEE5AF02}" dt="2022-05-03T21:15:15.049" v="65" actId="1076"/>
          <ac:picMkLst>
            <pc:docMk/>
            <pc:sldMk cId="2066420587" sldId="256"/>
            <ac:picMk id="6" creationId="{BCDB6F8D-EF61-4C62-B6B8-7A5CCB2A3DA1}"/>
          </ac:picMkLst>
        </pc:picChg>
      </pc:sldChg>
    </pc:docChg>
  </pc:docChgLst>
  <pc:docChgLst>
    <pc:chgData name="Guest User" userId="S::urn:spo:anon#cdfbd0984a84c2c17c84e4adac2fa6553a0a2ecac7e2064c2be5341db52e7bb5::" providerId="AD" clId="Web-{721D643D-5C3F-92D5-044E-C649BD6B6D81}"/>
    <pc:docChg chg="modSld">
      <pc:chgData name="Guest User" userId="S::urn:spo:anon#cdfbd0984a84c2c17c84e4adac2fa6553a0a2ecac7e2064c2be5341db52e7bb5::" providerId="AD" clId="Web-{721D643D-5C3F-92D5-044E-C649BD6B6D81}" dt="2022-05-05T13:42:07.723" v="1129"/>
      <pc:docMkLst>
        <pc:docMk/>
      </pc:docMkLst>
      <pc:sldChg chg="modSp">
        <pc:chgData name="Guest User" userId="S::urn:spo:anon#cdfbd0984a84c2c17c84e4adac2fa6553a0a2ecac7e2064c2be5341db52e7bb5::" providerId="AD" clId="Web-{721D643D-5C3F-92D5-044E-C649BD6B6D81}" dt="2022-05-05T13:42:07.723" v="1129"/>
        <pc:sldMkLst>
          <pc:docMk/>
          <pc:sldMk cId="2066420587" sldId="256"/>
        </pc:sldMkLst>
        <pc:graphicFrameChg chg="mod modGraphic">
          <ac:chgData name="Guest User" userId="S::urn:spo:anon#cdfbd0984a84c2c17c84e4adac2fa6553a0a2ecac7e2064c2be5341db52e7bb5::" providerId="AD" clId="Web-{721D643D-5C3F-92D5-044E-C649BD6B6D81}" dt="2022-05-05T13:42:07.723" v="1129"/>
          <ac:graphicFrameMkLst>
            <pc:docMk/>
            <pc:sldMk cId="2066420587" sldId="256"/>
            <ac:graphicFrameMk id="5" creationId="{F1AE398D-3D8D-4000-9821-E537538B890A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464751"/>
              </p:ext>
            </p:extLst>
          </p:nvPr>
        </p:nvGraphicFramePr>
        <p:xfrm>
          <a:off x="10101" y="7937"/>
          <a:ext cx="12181899" cy="6922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1450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690525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2701491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1296166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  <a:gridCol w="3002642">
                  <a:extLst>
                    <a:ext uri="{9D8B030D-6E8A-4147-A177-3AD203B41FA5}">
                      <a16:colId xmlns:a16="http://schemas.microsoft.com/office/drawing/2014/main" val="2194808496"/>
                    </a:ext>
                  </a:extLst>
                </a:gridCol>
              </a:tblGrid>
              <a:tr h="2537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 6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History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Benin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 gridSpan="2">
                  <a:txBody>
                    <a:bodyPr/>
                    <a:lstStyle/>
                    <a:p>
                      <a:endParaRPr lang="en-GB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475690">
                <a:tc rowSpan="2" gridSpan="4"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Knowledge statements:</a:t>
                      </a:r>
                      <a:endParaRPr lang="en-GB" sz="1600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2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I can use knowledge to describe the individual and special features of past societies and times.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2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2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I can give reasons why changes have occurred using historical knowledge and evidence.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2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2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</a:t>
                      </a:r>
                      <a:r>
                        <a:rPr lang="en-GB" sz="110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 can make connections, draw contrasts and identify trends in two or more periods of history, to improve historical perspective.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sz="1100" kern="1200" baseline="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sz="105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       I can use in context and understand terms relating to different types of history (e.g. cultural, economic, political, religious and social).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132044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Historians: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put historical events in</a:t>
                      </a: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chronological order.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use common words and phrases to speak about the past.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4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talk about significant historical people.</a:t>
                      </a:r>
                      <a:endParaRPr lang="en-GB" sz="1400" b="0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1995973">
                <a:tc rowSpan="2"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 err="1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b="1" kern="1200" dirty="0" err="1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g</a:t>
                      </a:r>
                      <a:r>
                        <a:rPr lang="en-GB" sz="1600" b="1" kern="1200" dirty="0" err="1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is</a:t>
                      </a:r>
                      <a:r>
                        <a:rPr lang="en-GB" sz="1600" b="1" kern="1200" dirty="0" err="1">
                          <a:solidFill>
                            <a:srgbClr val="FF00FF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- The title used by the early rulers of </a:t>
                      </a:r>
                      <a:r>
                        <a:rPr lang="en-GB" sz="1600" b="1" kern="1200" dirty="0" err="1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Igodomigodo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. It means ‘kings of the sky’. It is thought that there were around 31 </a:t>
                      </a:r>
                      <a:r>
                        <a:rPr lang="en-GB" sz="1600" b="1" kern="1200" dirty="0" err="1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Ogiso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rulers.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Ob</a:t>
                      </a:r>
                      <a:r>
                        <a:rPr lang="en-GB" sz="1600" b="1" kern="120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- The title used by Eweka and subsequent rulers. </a:t>
                      </a:r>
                      <a:r>
                        <a:rPr lang="en-GB" sz="1600" b="1" kern="1200" dirty="0">
                          <a:solidFill>
                            <a:srgbClr val="7030A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Ew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eka was from the Yoruba people and Oba is the Yoruba word for ‘king’.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Ed</a:t>
                      </a:r>
                      <a:r>
                        <a:rPr lang="en-GB" sz="1600" b="1" kern="1200" dirty="0">
                          <a:solidFill>
                            <a:srgbClr val="FF00FF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- The name given to the Kingdom of </a:t>
                      </a:r>
                      <a:r>
                        <a:rPr lang="en-GB" sz="1600" b="1" kern="1200" dirty="0" err="1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Igodomigodo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by Ob</a:t>
                      </a:r>
                      <a:r>
                        <a:rPr lang="en-GB" sz="1600" b="1" kern="120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Eweka. The people also became known as the Edo people.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Yor</a:t>
                      </a:r>
                      <a:r>
                        <a:rPr lang="en-GB" sz="1600" b="1" kern="1200" dirty="0">
                          <a:solidFill>
                            <a:srgbClr val="00B0F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u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b</a:t>
                      </a:r>
                      <a:r>
                        <a:rPr lang="en-GB" sz="1600" b="1" kern="120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- The name of the people from the holy city of Ife. The histories of the Edo and Yoruba people are closely linked.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 err="1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Ohen</a:t>
                      </a: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- A priest who performed religious ceremonies.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Animist - People who believe that humans, animals and objects all have souls or spirits. </a:t>
                      </a:r>
                    </a:p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Brass - A yellowy metal made of a mixture of copper and zinc.</a:t>
                      </a: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GB" sz="16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Timeline: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900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Benin Kingdom is first established when small villages join together in a conglomerate. 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900 – 1400 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An enormous earthen moat is built around the Kingdom boundaries. 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1180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The first dynasty of </a:t>
                      </a:r>
                      <a:r>
                        <a:rPr lang="en-GB" sz="1400" dirty="0" err="1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Ogiso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kings ends and the </a:t>
                      </a:r>
                      <a:r>
                        <a:rPr lang="en-GB" sz="1400" dirty="0" err="1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Obas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begin their rule. 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1440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Benin begins to expand and thrive under the rule of Oba </a:t>
                      </a:r>
                      <a:r>
                        <a:rPr lang="en-GB" sz="1400" dirty="0" err="1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Ewuare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the Great. 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1514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Oba </a:t>
                      </a:r>
                      <a:r>
                        <a:rPr lang="en-GB" sz="1400" dirty="0" err="1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Esigie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sets up trading links with Portuguese and other European visitors. 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1700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Benin Kingdom enters a period of decline due to a series of civil wars and the abolition of the slave trade with Europe.</a:t>
                      </a:r>
                    </a:p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1897</a:t>
                      </a:r>
                      <a:r>
                        <a:rPr lang="en-GB" sz="140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Benin City is destroyed by British troops and Benin comes under Britain’s control.</a:t>
                      </a:r>
                      <a:endParaRPr lang="en-GB" sz="1400" b="1" dirty="0">
                        <a:latin typeface="Monster Phonics Regular" panose="02000000000000000000" pitchFamily="50" charset="0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  <a:tr h="2992653">
                <a:tc gridSpan="3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7017586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6695" y="62090"/>
            <a:ext cx="3612237" cy="68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7679" y="4187701"/>
            <a:ext cx="2683198" cy="26702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9855" y="4282449"/>
            <a:ext cx="1335360" cy="2467512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320AF5F6-B840-CE87-19EA-7813A2FCC88E}"/>
              </a:ext>
            </a:extLst>
          </p:cNvPr>
          <p:cNvSpPr/>
          <p:nvPr/>
        </p:nvSpPr>
        <p:spPr>
          <a:xfrm>
            <a:off x="155575" y="609287"/>
            <a:ext cx="168208" cy="15997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24742AD-A0F4-C737-ED11-35D217ACBFA0}"/>
              </a:ext>
            </a:extLst>
          </p:cNvPr>
          <p:cNvSpPr/>
          <p:nvPr/>
        </p:nvSpPr>
        <p:spPr>
          <a:xfrm>
            <a:off x="158266" y="968673"/>
            <a:ext cx="168208" cy="15997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8C5295C-76F1-11A8-323F-9FEA6E4FA158}"/>
              </a:ext>
            </a:extLst>
          </p:cNvPr>
          <p:cNvSpPr/>
          <p:nvPr/>
        </p:nvSpPr>
        <p:spPr>
          <a:xfrm>
            <a:off x="150963" y="1328060"/>
            <a:ext cx="168208" cy="15997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CB5D7C-C181-DE07-E81F-8653E6E7CA50}"/>
              </a:ext>
            </a:extLst>
          </p:cNvPr>
          <p:cNvSpPr/>
          <p:nvPr/>
        </p:nvSpPr>
        <p:spPr>
          <a:xfrm>
            <a:off x="6500228" y="592792"/>
            <a:ext cx="168208" cy="15997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47AA26C-7EA9-B70E-EE02-1BD4B8598A09}"/>
              </a:ext>
            </a:extLst>
          </p:cNvPr>
          <p:cNvSpPr/>
          <p:nvPr/>
        </p:nvSpPr>
        <p:spPr>
          <a:xfrm>
            <a:off x="6500228" y="881718"/>
            <a:ext cx="168208" cy="15997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CE31BFA-DAAF-D803-079C-EA8DCC512014}"/>
              </a:ext>
            </a:extLst>
          </p:cNvPr>
          <p:cNvSpPr/>
          <p:nvPr/>
        </p:nvSpPr>
        <p:spPr>
          <a:xfrm>
            <a:off x="7671301" y="1308236"/>
            <a:ext cx="168208" cy="15997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E48616E-29CE-E122-4F7D-72FC15D2BB6F}"/>
              </a:ext>
            </a:extLst>
          </p:cNvPr>
          <p:cNvSpPr/>
          <p:nvPr/>
        </p:nvSpPr>
        <p:spPr>
          <a:xfrm>
            <a:off x="7671301" y="1665459"/>
            <a:ext cx="168208" cy="15997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A7544BA-19B1-02DD-9A74-51EEE77F2689}"/>
              </a:ext>
            </a:extLst>
          </p:cNvPr>
          <p:cNvSpPr/>
          <p:nvPr/>
        </p:nvSpPr>
        <p:spPr>
          <a:xfrm>
            <a:off x="155575" y="1644221"/>
            <a:ext cx="168208" cy="159974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401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218</cp:revision>
  <cp:lastPrinted>2023-03-07T10:48:11Z</cp:lastPrinted>
  <dcterms:created xsi:type="dcterms:W3CDTF">2022-04-27T12:42:43Z</dcterms:created>
  <dcterms:modified xsi:type="dcterms:W3CDTF">2026-03-17T16:38:10Z</dcterms:modified>
</cp:coreProperties>
</file>