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175757-60A1-4ECB-A620-94239B808EF3}" v="13" dt="2025-09-07T15:26:22.7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3" d="100"/>
          <a:sy n="83" d="100"/>
        </p:scale>
        <p:origin x="686" y="3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anon#cdfbd0984a84c2c17c84e4adac2fa6553a0a2ecac7e2064c2be5341db52e7bb5::" providerId="AD" clId="Web-{721D643D-5C3F-92D5-044E-C649BD6B6D81}"/>
    <pc:docChg chg="modSld">
      <pc:chgData name="Guest User" userId="S::urn:spo:anon#cdfbd0984a84c2c17c84e4adac2fa6553a0a2ecac7e2064c2be5341db52e7bb5::" providerId="AD" clId="Web-{721D643D-5C3F-92D5-044E-C649BD6B6D81}" dt="2022-05-05T13:42:07.723" v="1129"/>
      <pc:docMkLst>
        <pc:docMk/>
      </pc:docMkLst>
      <pc:sldChg chg="modSp">
        <pc:chgData name="Guest User" userId="S::urn:spo:anon#cdfbd0984a84c2c17c84e4adac2fa6553a0a2ecac7e2064c2be5341db52e7bb5::" providerId="AD" clId="Web-{721D643D-5C3F-92D5-044E-C649BD6B6D81}" dt="2022-05-05T13:42:07.723" v="1129"/>
        <pc:sldMkLst>
          <pc:docMk/>
          <pc:sldMk cId="2066420587" sldId="256"/>
        </pc:sldMkLst>
      </pc:sldChg>
    </pc:docChg>
  </pc:docChgLst>
  <pc:docChgLst>
    <pc:chgData name="Guest User" userId="S::urn:spo:anon#cdfbd0984a84c2c17c84e4adac2fa6553a0a2ecac7e2064c2be5341db52e7bb5::" providerId="AD" clId="Web-{948036D0-EB45-8F8C-F24E-7E488F8F2C91}"/>
    <pc:docChg chg="modSld">
      <pc:chgData name="Guest User" userId="S::urn:spo:anon#cdfbd0984a84c2c17c84e4adac2fa6553a0a2ecac7e2064c2be5341db52e7bb5::" providerId="AD" clId="Web-{948036D0-EB45-8F8C-F24E-7E488F8F2C91}" dt="2022-05-06T13:35:59.570" v="1809"/>
      <pc:docMkLst>
        <pc:docMk/>
      </pc:docMkLst>
      <pc:sldChg chg="modSp">
        <pc:chgData name="Guest User" userId="S::urn:spo:anon#cdfbd0984a84c2c17c84e4adac2fa6553a0a2ecac7e2064c2be5341db52e7bb5::" providerId="AD" clId="Web-{948036D0-EB45-8F8C-F24E-7E488F8F2C91}" dt="2022-05-06T13:35:59.570" v="1809"/>
        <pc:sldMkLst>
          <pc:docMk/>
          <pc:sldMk cId="2066420587" sldId="256"/>
        </pc:sldMkLst>
      </pc:sldChg>
    </pc:docChg>
  </pc:docChgLst>
  <pc:docChgLst>
    <pc:chgData name="Katie Pratt" userId="S::kpratt@dunston.derbyshire.sch.uk::e79e683b-7265-4fd8-83ee-256ed80c3a02" providerId="AD" clId="Web-{6399C261-ADCC-3FAB-4B4A-F06EAEE5AF02}"/>
    <pc:docChg chg="modSld">
      <pc:chgData name="Katie Pratt" userId="S::kpratt@dunston.derbyshire.sch.uk::e79e683b-7265-4fd8-83ee-256ed80c3a02" providerId="AD" clId="Web-{6399C261-ADCC-3FAB-4B4A-F06EAEE5AF02}" dt="2022-05-03T21:15:30.956" v="72"/>
      <pc:docMkLst>
        <pc:docMk/>
      </pc:docMkLst>
      <pc:sldChg chg="addSp delSp modSp">
        <pc:chgData name="Katie Pratt" userId="S::kpratt@dunston.derbyshire.sch.uk::e79e683b-7265-4fd8-83ee-256ed80c3a02" providerId="AD" clId="Web-{6399C261-ADCC-3FAB-4B4A-F06EAEE5AF02}" dt="2022-05-03T21:15:30.956" v="72"/>
        <pc:sldMkLst>
          <pc:docMk/>
          <pc:sldMk cId="2066420587" sldId="256"/>
        </pc:sldMkLst>
      </pc:sldChg>
    </pc:docChg>
  </pc:docChgLst>
  <pc:docChgLst>
    <pc:chgData name="Imogen Lloyd" userId="be7e678b-bdd1-4dc2-b342-615970a99d0a" providerId="ADAL" clId="{A5175757-60A1-4ECB-A620-94239B808EF3}"/>
    <pc:docChg chg="undo redo custSel modSld">
      <pc:chgData name="Imogen Lloyd" userId="be7e678b-bdd1-4dc2-b342-615970a99d0a" providerId="ADAL" clId="{A5175757-60A1-4ECB-A620-94239B808EF3}" dt="2025-09-07T15:38:29.242" v="151" actId="403"/>
      <pc:docMkLst>
        <pc:docMk/>
      </pc:docMkLst>
      <pc:sldChg chg="addSp delSp modSp mod">
        <pc:chgData name="Imogen Lloyd" userId="be7e678b-bdd1-4dc2-b342-615970a99d0a" providerId="ADAL" clId="{A5175757-60A1-4ECB-A620-94239B808EF3}" dt="2025-09-07T15:38:29.242" v="151" actId="403"/>
        <pc:sldMkLst>
          <pc:docMk/>
          <pc:sldMk cId="2066420587" sldId="256"/>
        </pc:sldMkLst>
        <pc:spChg chg="add mod">
          <ac:chgData name="Imogen Lloyd" userId="be7e678b-bdd1-4dc2-b342-615970a99d0a" providerId="ADAL" clId="{A5175757-60A1-4ECB-A620-94239B808EF3}" dt="2025-09-07T15:21:01.573" v="6"/>
          <ac:spMkLst>
            <pc:docMk/>
            <pc:sldMk cId="2066420587" sldId="256"/>
            <ac:spMk id="4" creationId="{9148234A-7706-3EDF-5EB3-56356E14FD83}"/>
          </ac:spMkLst>
        </pc:spChg>
        <pc:spChg chg="add del mod">
          <ac:chgData name="Imogen Lloyd" userId="be7e678b-bdd1-4dc2-b342-615970a99d0a" providerId="ADAL" clId="{A5175757-60A1-4ECB-A620-94239B808EF3}" dt="2025-09-07T15:22:44.496" v="15" actId="478"/>
          <ac:spMkLst>
            <pc:docMk/>
            <pc:sldMk cId="2066420587" sldId="256"/>
            <ac:spMk id="6" creationId="{27C50F58-550B-FEE7-DBC7-C8FD8156B2F7}"/>
          </ac:spMkLst>
        </pc:spChg>
        <pc:spChg chg="add del mod topLvl">
          <ac:chgData name="Imogen Lloyd" userId="be7e678b-bdd1-4dc2-b342-615970a99d0a" providerId="ADAL" clId="{A5175757-60A1-4ECB-A620-94239B808EF3}" dt="2025-09-07T15:25:22.470" v="110" actId="164"/>
          <ac:spMkLst>
            <pc:docMk/>
            <pc:sldMk cId="2066420587" sldId="256"/>
            <ac:spMk id="10" creationId="{760F4D3C-97E8-3C70-32AA-FABA63212E48}"/>
          </ac:spMkLst>
        </pc:spChg>
        <pc:spChg chg="del mod topLvl">
          <ac:chgData name="Imogen Lloyd" userId="be7e678b-bdd1-4dc2-b342-615970a99d0a" providerId="ADAL" clId="{A5175757-60A1-4ECB-A620-94239B808EF3}" dt="2025-09-07T15:24:41.482" v="85" actId="478"/>
          <ac:spMkLst>
            <pc:docMk/>
            <pc:sldMk cId="2066420587" sldId="256"/>
            <ac:spMk id="11" creationId="{348E5231-3759-5831-F62A-2407292DA876}"/>
          </ac:spMkLst>
        </pc:spChg>
        <pc:spChg chg="del mod topLvl">
          <ac:chgData name="Imogen Lloyd" userId="be7e678b-bdd1-4dc2-b342-615970a99d0a" providerId="ADAL" clId="{A5175757-60A1-4ECB-A620-94239B808EF3}" dt="2025-09-07T15:24:43.149" v="86" actId="478"/>
          <ac:spMkLst>
            <pc:docMk/>
            <pc:sldMk cId="2066420587" sldId="256"/>
            <ac:spMk id="12" creationId="{F49E6EBD-344C-263A-DDF0-5B8F155B3B39}"/>
          </ac:spMkLst>
        </pc:spChg>
        <pc:spChg chg="del mod topLvl">
          <ac:chgData name="Imogen Lloyd" userId="be7e678b-bdd1-4dc2-b342-615970a99d0a" providerId="ADAL" clId="{A5175757-60A1-4ECB-A620-94239B808EF3}" dt="2025-09-07T15:24:45.157" v="87" actId="478"/>
          <ac:spMkLst>
            <pc:docMk/>
            <pc:sldMk cId="2066420587" sldId="256"/>
            <ac:spMk id="13" creationId="{2AB287E2-ADAD-AF96-E24D-751224AD1873}"/>
          </ac:spMkLst>
        </pc:spChg>
        <pc:spChg chg="del mod topLvl">
          <ac:chgData name="Imogen Lloyd" userId="be7e678b-bdd1-4dc2-b342-615970a99d0a" providerId="ADAL" clId="{A5175757-60A1-4ECB-A620-94239B808EF3}" dt="2025-09-07T15:24:46.824" v="88" actId="478"/>
          <ac:spMkLst>
            <pc:docMk/>
            <pc:sldMk cId="2066420587" sldId="256"/>
            <ac:spMk id="14" creationId="{F0CDDB96-13E3-5E4F-5B46-9E57991DA202}"/>
          </ac:spMkLst>
        </pc:spChg>
        <pc:spChg chg="mod">
          <ac:chgData name="Imogen Lloyd" userId="be7e678b-bdd1-4dc2-b342-615970a99d0a" providerId="ADAL" clId="{A5175757-60A1-4ECB-A620-94239B808EF3}" dt="2025-09-07T15:25:26.948" v="111"/>
          <ac:spMkLst>
            <pc:docMk/>
            <pc:sldMk cId="2066420587" sldId="256"/>
            <ac:spMk id="18" creationId="{B5C71864-37C3-0983-86B2-BDC52BEA7A6A}"/>
          </ac:spMkLst>
        </pc:spChg>
        <pc:grpChg chg="del mod">
          <ac:chgData name="Imogen Lloyd" userId="be7e678b-bdd1-4dc2-b342-615970a99d0a" providerId="ADAL" clId="{A5175757-60A1-4ECB-A620-94239B808EF3}" dt="2025-09-07T15:24:35.834" v="83" actId="165"/>
          <ac:grpSpMkLst>
            <pc:docMk/>
            <pc:sldMk cId="2066420587" sldId="256"/>
            <ac:grpSpMk id="9" creationId="{F5AF1C91-0919-1C5A-CB15-47DF5350BDB5}"/>
          </ac:grpSpMkLst>
        </pc:grpChg>
        <pc:grpChg chg="add mod">
          <ac:chgData name="Imogen Lloyd" userId="be7e678b-bdd1-4dc2-b342-615970a99d0a" providerId="ADAL" clId="{A5175757-60A1-4ECB-A620-94239B808EF3}" dt="2025-09-07T15:25:22.470" v="110" actId="164"/>
          <ac:grpSpMkLst>
            <pc:docMk/>
            <pc:sldMk cId="2066420587" sldId="256"/>
            <ac:grpSpMk id="15" creationId="{30C4A228-F696-B215-F652-DD510946CBB6}"/>
          </ac:grpSpMkLst>
        </pc:grpChg>
        <pc:grpChg chg="add mod">
          <ac:chgData name="Imogen Lloyd" userId="be7e678b-bdd1-4dc2-b342-615970a99d0a" providerId="ADAL" clId="{A5175757-60A1-4ECB-A620-94239B808EF3}" dt="2025-09-07T15:25:31.140" v="112" actId="1076"/>
          <ac:grpSpMkLst>
            <pc:docMk/>
            <pc:sldMk cId="2066420587" sldId="256"/>
            <ac:grpSpMk id="16" creationId="{43E22F73-3D1A-DC10-9095-3A4A31A5D148}"/>
          </ac:grpSpMkLst>
        </pc:grpChg>
        <pc:graphicFrameChg chg="mod modGraphic">
          <ac:chgData name="Imogen Lloyd" userId="be7e678b-bdd1-4dc2-b342-615970a99d0a" providerId="ADAL" clId="{A5175757-60A1-4ECB-A620-94239B808EF3}" dt="2025-09-07T15:38:29.242" v="151" actId="403"/>
          <ac:graphicFrameMkLst>
            <pc:docMk/>
            <pc:sldMk cId="2066420587" sldId="256"/>
            <ac:graphicFrameMk id="5" creationId="{F1AE398D-3D8D-4000-9821-E537538B890A}"/>
          </ac:graphicFrameMkLst>
        </pc:graphicFrameChg>
        <pc:picChg chg="mod">
          <ac:chgData name="Imogen Lloyd" userId="be7e678b-bdd1-4dc2-b342-615970a99d0a" providerId="ADAL" clId="{A5175757-60A1-4ECB-A620-94239B808EF3}" dt="2025-09-07T15:26:46.309" v="139" actId="14100"/>
          <ac:picMkLst>
            <pc:docMk/>
            <pc:sldMk cId="2066420587" sldId="256"/>
            <ac:picMk id="2" creationId="{00000000-0000-0000-0000-000000000000}"/>
          </ac:picMkLst>
        </pc:picChg>
        <pc:picChg chg="mod">
          <ac:chgData name="Imogen Lloyd" userId="be7e678b-bdd1-4dc2-b342-615970a99d0a" providerId="ADAL" clId="{A5175757-60A1-4ECB-A620-94239B808EF3}" dt="2025-09-07T15:26:42.710" v="137" actId="1076"/>
          <ac:picMkLst>
            <pc:docMk/>
            <pc:sldMk cId="2066420587" sldId="256"/>
            <ac:picMk id="3" creationId="{00000000-0000-0000-0000-000000000000}"/>
          </ac:picMkLst>
        </pc:picChg>
        <pc:picChg chg="add mod">
          <ac:chgData name="Imogen Lloyd" userId="be7e678b-bdd1-4dc2-b342-615970a99d0a" providerId="ADAL" clId="{A5175757-60A1-4ECB-A620-94239B808EF3}" dt="2025-09-07T15:25:22.470" v="110" actId="164"/>
          <ac:picMkLst>
            <pc:docMk/>
            <pc:sldMk cId="2066420587" sldId="256"/>
            <ac:picMk id="8" creationId="{A028A191-B80B-C2B4-D167-91F855A20AE2}"/>
          </ac:picMkLst>
        </pc:picChg>
        <pc:picChg chg="mod">
          <ac:chgData name="Imogen Lloyd" userId="be7e678b-bdd1-4dc2-b342-615970a99d0a" providerId="ADAL" clId="{A5175757-60A1-4ECB-A620-94239B808EF3}" dt="2025-09-07T15:25:26.948" v="111"/>
          <ac:picMkLst>
            <pc:docMk/>
            <pc:sldMk cId="2066420587" sldId="256"/>
            <ac:picMk id="17" creationId="{E0006A70-8863-2EB6-5E84-B7A10BC707B1}"/>
          </ac:picMkLst>
        </pc:picChg>
        <pc:picChg chg="mod">
          <ac:chgData name="Imogen Lloyd" userId="be7e678b-bdd1-4dc2-b342-615970a99d0a" providerId="ADAL" clId="{A5175757-60A1-4ECB-A620-94239B808EF3}" dt="2025-09-07T15:26:22.740" v="130" actId="1076"/>
          <ac:picMkLst>
            <pc:docMk/>
            <pc:sldMk cId="2066420587" sldId="256"/>
            <ac:picMk id="1026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E3595-072B-47D5-82F8-4F517E98D3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2B58C3-6356-4D45-8C4C-BC398AFF37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73818-F4C7-4088-A695-F14EA8F9D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042D0-A711-43E8-B3AB-E531A47C9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EAAEE-11ED-44A1-B048-A26393C8F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163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65CDF-CB55-4504-BE77-4D89DA2CD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ECCEAC-FD01-4334-B03D-0A84DCF99F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F355C8-C2B0-4C72-A1B4-35652373D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DF0BB-A1BF-4330-B7FB-5A3655645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8273B-3BA7-46E7-AC83-5140326FF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68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54EE08-EE12-4AFE-ACA3-2ED0757D4A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5524F0-DB15-4BEE-B5BA-D047BB444A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3E974-E478-45C1-9755-5462C302F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A0C809-FCE3-429D-9EAD-4C2594BC0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EC198E-DD04-4AFA-BC00-596242079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786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DA81D-0886-4249-BFC0-34E1D27DF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BFF39-495E-4F58-95BF-55057C2A7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B45F8-32EF-4989-8AF8-7B7E84AC1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52146-81E7-47FD-A213-5E3EE79F5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DDFF5D-4EDE-4C71-BC7B-CAECCF795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37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7B1A5-77A5-4906-A621-8C0C90E45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D1ED78-AC60-4633-B527-8D1FBE780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45B43C-15DE-4B83-B06F-B7C611A68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D038E-945E-4C96-88F2-07B02B112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DC92B0-6543-47BF-B318-1E30BD1B8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031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A7529-688C-4BFA-9A92-17F50ABEC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A0813-FECC-4847-92E6-28A1421F41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2FE807-DBAC-4C36-B736-02B00237BC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513513-940B-49F4-9DCF-FC9A0F9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088EA5-8548-4540-B1D7-B2C80A295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CDEF00-B583-4FAB-B150-A9B41AC9B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310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4D122-ED38-4048-B98B-1D7115BDD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25246D-E4CA-4B33-843B-4FA4F9928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060331-9250-4D83-84A2-4B8D14AC0F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124D0A-3649-4D01-8CC1-790D93AE57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6A0426-DBC2-4ACD-AA3F-7C0E7E7700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9A19D9-A531-4F81-89EC-09105DB88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59B7B5-7FE0-4092-A53A-A46B186F8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BA6EB6-E272-45A8-AC97-85056F58F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836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E83C6-C6D4-489B-9A0D-893735193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02FC1E-0E3E-4026-8754-ABF934718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A10935-8E6C-458C-9E16-28F79A281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2F754C-10A4-42BF-85AD-0BF7A0855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739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8D9073-8A12-4221-9157-E0A72C5FC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B8D364-2DBA-438D-8AF4-D079535C3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26A339-AB5C-4365-BE8E-AC5E7B610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83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47F85-6F7C-487E-A370-130F9BDE8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F726F-241B-421F-A1AC-2AECFB8A8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732E44-7643-40F2-9DA3-463B5F75F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BB3DED-9748-4A9E-BFEC-3C78EC9A1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4D1F4-AD0E-4095-A65A-A6DD05120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210AD6-573A-45C0-A17F-092B145CD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4689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790C2-0396-465E-AF3B-4A83EDD8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E14F92-31E8-4B11-8A54-289B6029EF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A72611-F190-444E-ABAF-E4B85AD8C1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5FB8E4-29AD-4F84-9BEA-5A7A92BBC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31A2D8-17C1-4BC8-9C6A-9FA072DEF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C35081-4801-4C2C-8F9B-1815D3F52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542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2CEA9F-121F-4646-BEA2-BA4BF2E7D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D51CA9-3CF4-48D3-8F5A-C68702784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33F59-A0DB-4812-978D-E01AAD7254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C313B-39AC-4220-9F76-20E99C0B5214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4816F-AF23-42BF-AA29-1258DF4682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6D92F1-C6B5-4A47-8264-91715E79A0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72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1AE398D-3D8D-4000-9821-E537538B89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9160424"/>
              </p:ext>
            </p:extLst>
          </p:nvPr>
        </p:nvGraphicFramePr>
        <p:xfrm>
          <a:off x="-1" y="3"/>
          <a:ext cx="11844164" cy="69013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0636">
                  <a:extLst>
                    <a:ext uri="{9D8B030D-6E8A-4147-A177-3AD203B41FA5}">
                      <a16:colId xmlns:a16="http://schemas.microsoft.com/office/drawing/2014/main" val="4081131374"/>
                    </a:ext>
                  </a:extLst>
                </a:gridCol>
                <a:gridCol w="3285927">
                  <a:extLst>
                    <a:ext uri="{9D8B030D-6E8A-4147-A177-3AD203B41FA5}">
                      <a16:colId xmlns:a16="http://schemas.microsoft.com/office/drawing/2014/main" val="3695884386"/>
                    </a:ext>
                  </a:extLst>
                </a:gridCol>
                <a:gridCol w="1631253">
                  <a:extLst>
                    <a:ext uri="{9D8B030D-6E8A-4147-A177-3AD203B41FA5}">
                      <a16:colId xmlns:a16="http://schemas.microsoft.com/office/drawing/2014/main" val="2728315282"/>
                    </a:ext>
                  </a:extLst>
                </a:gridCol>
                <a:gridCol w="1666721">
                  <a:extLst>
                    <a:ext uri="{9D8B030D-6E8A-4147-A177-3AD203B41FA5}">
                      <a16:colId xmlns:a16="http://schemas.microsoft.com/office/drawing/2014/main" val="2783911045"/>
                    </a:ext>
                  </a:extLst>
                </a:gridCol>
                <a:gridCol w="4179627">
                  <a:extLst>
                    <a:ext uri="{9D8B030D-6E8A-4147-A177-3AD203B41FA5}">
                      <a16:colId xmlns:a16="http://schemas.microsoft.com/office/drawing/2014/main" val="100596991"/>
                    </a:ext>
                  </a:extLst>
                </a:gridCol>
              </a:tblGrid>
              <a:tr h="2438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Year 6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Subject: History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Unit Title: Britain at War 2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Unit Title: The Amazon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9118108"/>
                  </a:ext>
                </a:extLst>
              </a:tr>
              <a:tr h="251996">
                <a:tc rowSpan="2" gridSpan="4">
                  <a:txBody>
                    <a:bodyPr/>
                    <a:lstStyle/>
                    <a:p>
                      <a:pPr algn="l"/>
                      <a:r>
                        <a:rPr lang="en-GB" sz="14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Knowledge statements:</a:t>
                      </a:r>
                    </a:p>
                    <a:p>
                      <a:pPr algn="l"/>
                      <a:r>
                        <a:rPr lang="en-GB" sz="12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 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I can order and summarise key events during this historical period using timeline.</a:t>
                      </a:r>
                    </a:p>
                    <a:p>
                      <a:pPr algn="l"/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I can describe how Britain had a major influence on the world during World War 2.</a:t>
                      </a:r>
                    </a:p>
                    <a:p>
                      <a:pPr algn="l"/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I can recall key facts about evacuation and rationing.</a:t>
                      </a:r>
                    </a:p>
                    <a:p>
                      <a:pPr algn="l"/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I can discuss the Holocaust and the impact it had on people and has today.</a:t>
                      </a:r>
                    </a:p>
                    <a:p>
                      <a:pPr algn="l"/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I can identify and explain the positive and negative use of propaganda.</a:t>
                      </a:r>
                    </a:p>
                    <a:p>
                      <a:pPr algn="l"/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I can identify the impact of the war on my local area during and after the war </a:t>
                      </a:r>
                      <a:endParaRPr lang="en-GB" sz="1200" kern="1200" baseline="0" dirty="0">
                        <a:solidFill>
                          <a:schemeClr val="tx1"/>
                        </a:solidFill>
                        <a:effectLst/>
                        <a:latin typeface="Monster Phonics Regular" panose="02000000000000000000" pitchFamily="50" charset="0"/>
                        <a:ea typeface="+mn-ea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sz="1200" dirty="0">
                        <a:latin typeface="+mn-lt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140606"/>
                  </a:ext>
                </a:extLst>
              </a:tr>
              <a:tr h="1528955"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are Historians: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put historical events in</a:t>
                      </a:r>
                      <a:r>
                        <a:rPr lang="en-GB" sz="14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chronological order.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ask thoughtful questions –why did children need to be evacuated? What was the experience of being an evacuee like?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think critically – why did World War II start? What were the most significant factors?</a:t>
                      </a:r>
                      <a:endParaRPr lang="en-GB" sz="1400" b="0" baseline="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7220443"/>
                  </a:ext>
                </a:extLst>
              </a:tr>
              <a:tr h="1209096">
                <a:tc rowSpan="2" gridSpan="3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Key vocabulary: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Evacu</a:t>
                      </a:r>
                      <a:r>
                        <a:rPr lang="en-GB" sz="1600" b="1" dirty="0">
                          <a:solidFill>
                            <a:srgbClr val="92D05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ee</a:t>
                      </a:r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:</a:t>
                      </a:r>
                      <a:r>
                        <a:rPr lang="en-GB" sz="16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someone who has had to leave their home to ensure their safety. 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Black out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:</a:t>
                      </a:r>
                      <a:r>
                        <a:rPr lang="en-GB" sz="16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to completely block out all forms of light sources. 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Rationing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:</a:t>
                      </a:r>
                      <a:r>
                        <a:rPr lang="en-GB" sz="16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only being allowed a certain amount of items. E.g. 1 pint of a milk a day. 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Air-r</a:t>
                      </a:r>
                      <a:r>
                        <a:rPr lang="en-GB" sz="1600" b="1" dirty="0">
                          <a:solidFill>
                            <a:srgbClr val="FF00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ai</a:t>
                      </a:r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d shelt</a:t>
                      </a:r>
                      <a:r>
                        <a:rPr lang="en-GB" sz="16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er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:</a:t>
                      </a:r>
                      <a:r>
                        <a:rPr lang="en-GB" sz="16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 building or structure designed to protect people from bombs being dropped.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Naz</a:t>
                      </a:r>
                      <a:r>
                        <a:rPr lang="en-GB" sz="1600" b="1" dirty="0">
                          <a:solidFill>
                            <a:srgbClr val="92D05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i</a:t>
                      </a:r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s</a:t>
                      </a:r>
                      <a:r>
                        <a:rPr lang="en-GB" sz="16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: 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 German political party of the twentieth century, led by Adolf Hitler. The Nazis controlled Germany from the early 1930s until the end of World War II. 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Blit</a:t>
                      </a:r>
                      <a:r>
                        <a:rPr lang="en-GB" sz="1600" b="1" u="sng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z</a:t>
                      </a:r>
                      <a:r>
                        <a:rPr lang="en-GB" sz="16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: 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an intensive or sudden military attack. 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Holoc</a:t>
                      </a:r>
                      <a:r>
                        <a:rPr lang="en-GB" sz="16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au</a:t>
                      </a:r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st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: destruction or devastation on a mass scale. 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Fas</a:t>
                      </a:r>
                      <a:r>
                        <a:rPr lang="en-GB" sz="16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c</a:t>
                      </a:r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ism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:</a:t>
                      </a:r>
                      <a:r>
                        <a:rPr lang="en-GB" sz="16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 type of far right government which emerged in the early 20th century. 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Luftwa</a:t>
                      </a:r>
                      <a:r>
                        <a:rPr lang="en-GB" sz="1600" b="1" u="sng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ff</a:t>
                      </a:r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:</a:t>
                      </a:r>
                      <a:r>
                        <a:rPr lang="en-GB" sz="16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the name for the air force of Germany during the Third Reich when Adolf Hitler was in power (between 1933 and 1945.)</a:t>
                      </a:r>
                      <a:endParaRPr lang="en-GB" sz="1600" b="1" kern="1200" dirty="0">
                        <a:solidFill>
                          <a:schemeClr val="tx1"/>
                        </a:solidFill>
                        <a:effectLst/>
                        <a:latin typeface="Monster Phonics Regular" panose="02000000000000000000" pitchFamily="50" charset="0"/>
                        <a:ea typeface="+mn-ea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600" b="1" dirty="0"/>
                        <a:t>Timeline: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5965539"/>
                  </a:ext>
                </a:extLst>
              </a:tr>
              <a:tr h="3602546">
                <a:tc gridSpan="3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7017586"/>
                  </a:ext>
                </a:extLst>
              </a:tr>
            </a:tbl>
          </a:graphicData>
        </a:graphic>
      </p:graphicFrame>
      <p:pic>
        <p:nvPicPr>
          <p:cNvPr id="1026" name="Picture 2" descr="Charnock Hall Primary Acade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381" y="7937"/>
            <a:ext cx="2425190" cy="45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6" descr="Image Resul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6894" y="3459726"/>
            <a:ext cx="5378373" cy="29322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8459" y="2363345"/>
            <a:ext cx="4971061" cy="85919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0C4A228-F696-B215-F652-DD510946CBB6}"/>
              </a:ext>
            </a:extLst>
          </p:cNvPr>
          <p:cNvGrpSpPr/>
          <p:nvPr/>
        </p:nvGrpSpPr>
        <p:grpSpPr>
          <a:xfrm>
            <a:off x="155575" y="465974"/>
            <a:ext cx="176799" cy="1321825"/>
            <a:chOff x="155575" y="465974"/>
            <a:chExt cx="176799" cy="132182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028A191-B80B-C2B4-D167-91F855A20A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5575" y="465974"/>
              <a:ext cx="176799" cy="1097375"/>
            </a:xfrm>
            <a:prstGeom prst="rect">
              <a:avLst/>
            </a:prstGeom>
          </p:spPr>
        </p:pic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60F4D3C-97E8-3C70-32AA-FABA63212E48}"/>
                </a:ext>
              </a:extLst>
            </p:cNvPr>
            <p:cNvSpPr/>
            <p:nvPr/>
          </p:nvSpPr>
          <p:spPr>
            <a:xfrm>
              <a:off x="155575" y="1627825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3E22F73-3D1A-DC10-9095-3A4A31A5D148}"/>
              </a:ext>
            </a:extLst>
          </p:cNvPr>
          <p:cNvGrpSpPr/>
          <p:nvPr/>
        </p:nvGrpSpPr>
        <p:grpSpPr>
          <a:xfrm>
            <a:off x="6452101" y="465974"/>
            <a:ext cx="176799" cy="1321825"/>
            <a:chOff x="155575" y="465974"/>
            <a:chExt cx="176799" cy="1321825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0006A70-8863-2EB6-5E84-B7A10BC707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5575" y="465974"/>
              <a:ext cx="176799" cy="1097375"/>
            </a:xfrm>
            <a:prstGeom prst="rect">
              <a:avLst/>
            </a:prstGeom>
          </p:spPr>
        </p:pic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5C71864-37C3-0983-86B2-BDC52BEA7A6A}"/>
                </a:ext>
              </a:extLst>
            </p:cNvPr>
            <p:cNvSpPr/>
            <p:nvPr/>
          </p:nvSpPr>
          <p:spPr>
            <a:xfrm>
              <a:off x="155575" y="1627825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066420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ae68acb-6293-4dd7-9211-44813aa1b4a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EC11C247B22B40A3E9DA539F764CF0" ma:contentTypeVersion="14" ma:contentTypeDescription="Create a new document." ma:contentTypeScope="" ma:versionID="5193f1a24be6b9c205e9135a998b087f">
  <xsd:schema xmlns:xsd="http://www.w3.org/2001/XMLSchema" xmlns:xs="http://www.w3.org/2001/XMLSchema" xmlns:p="http://schemas.microsoft.com/office/2006/metadata/properties" xmlns:ns3="4ae68acb-6293-4dd7-9211-44813aa1b4a8" xmlns:ns4="eb354e1a-e355-4a7c-92be-9cd2d1f3c8dc" targetNamespace="http://schemas.microsoft.com/office/2006/metadata/properties" ma:root="true" ma:fieldsID="69b028740fed494c9343cb5f8306b318" ns3:_="" ns4:_="">
    <xsd:import namespace="4ae68acb-6293-4dd7-9211-44813aa1b4a8"/>
    <xsd:import namespace="eb354e1a-e355-4a7c-92be-9cd2d1f3c8d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_activity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e68acb-6293-4dd7-9211-44813aa1b4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354e1a-e355-4a7c-92be-9cd2d1f3c8d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3C4F0A1-42CE-45F6-BEE3-ABBA67961D33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eb354e1a-e355-4a7c-92be-9cd2d1f3c8dc"/>
    <ds:schemaRef ds:uri="4ae68acb-6293-4dd7-9211-44813aa1b4a8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F2A9D99-0197-407B-B782-3612C89690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4BD87D9-475A-43BD-B477-C87CC36BCC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ae68acb-6293-4dd7-9211-44813aa1b4a8"/>
    <ds:schemaRef ds:uri="eb354e1a-e355-4a7c-92be-9cd2d1f3c8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329</Words>
  <Application>Microsoft Office PowerPoint</Application>
  <PresentationFormat>Widescreen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Monster Phonics Regular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Pratt</dc:creator>
  <cp:lastModifiedBy>Imogen Lloyd</cp:lastModifiedBy>
  <cp:revision>220</cp:revision>
  <cp:lastPrinted>2023-03-07T10:48:11Z</cp:lastPrinted>
  <dcterms:created xsi:type="dcterms:W3CDTF">2022-04-27T12:42:43Z</dcterms:created>
  <dcterms:modified xsi:type="dcterms:W3CDTF">2025-09-07T15:38:31Z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0x01010069EC11C247B22B40A3E9DA539F764CF0</vt:lpwstr>
  </property>
</Properties>
</file>