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5" d="100"/>
          <a:sy n="95" d="100"/>
        </p:scale>
        <p:origin x="20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E3595-072B-47D5-82F8-4F517E98D3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B2B58C3-6356-4D45-8C4C-BC398AFF37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7373818-F4C7-4088-A695-F14EA8F9D9D3}"/>
              </a:ext>
            </a:extLst>
          </p:cNvPr>
          <p:cNvSpPr>
            <a:spLocks noGrp="1"/>
          </p:cNvSpPr>
          <p:nvPr>
            <p:ph type="dt" sz="half" idx="10"/>
          </p:nvPr>
        </p:nvSpPr>
        <p:spPr/>
        <p:txBody>
          <a:bodyPr/>
          <a:lstStyle/>
          <a:p>
            <a:fld id="{D9AC313B-39AC-4220-9F76-20E99C0B5214}" type="datetimeFigureOut">
              <a:rPr lang="en-GB" smtClean="0"/>
              <a:t>02/12/2025</a:t>
            </a:fld>
            <a:endParaRPr lang="en-GB" dirty="0"/>
          </a:p>
        </p:txBody>
      </p:sp>
      <p:sp>
        <p:nvSpPr>
          <p:cNvPr id="5" name="Footer Placeholder 4">
            <a:extLst>
              <a:ext uri="{FF2B5EF4-FFF2-40B4-BE49-F238E27FC236}">
                <a16:creationId xmlns:a16="http://schemas.microsoft.com/office/drawing/2014/main" id="{1A2042D0-A711-43E8-B3AB-E531A47C993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F4EAAEE-11ED-44A1-B048-A26393C8F8A3}"/>
              </a:ext>
            </a:extLst>
          </p:cNvPr>
          <p:cNvSpPr>
            <a:spLocks noGrp="1"/>
          </p:cNvSpPr>
          <p:nvPr>
            <p:ph type="sldNum" sz="quarter" idx="12"/>
          </p:nvPr>
        </p:nvSpPr>
        <p:spPr/>
        <p:txBody>
          <a:bodyPr/>
          <a:lstStyle/>
          <a:p>
            <a:fld id="{5446E628-305A-4940-A798-2585D3D70276}" type="slidenum">
              <a:rPr lang="en-GB" smtClean="0"/>
              <a:t>‹#›</a:t>
            </a:fld>
            <a:endParaRPr lang="en-GB" dirty="0"/>
          </a:p>
        </p:txBody>
      </p:sp>
    </p:spTree>
    <p:extLst>
      <p:ext uri="{BB962C8B-B14F-4D97-AF65-F5344CB8AC3E}">
        <p14:creationId xmlns:p14="http://schemas.microsoft.com/office/powerpoint/2010/main" val="447163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65CDF-CB55-4504-BE77-4D89DA2CDAA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ECCEAC-FD01-4334-B03D-0A84DCF99FE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F355C8-C2B0-4C72-A1B4-35652373D97B}"/>
              </a:ext>
            </a:extLst>
          </p:cNvPr>
          <p:cNvSpPr>
            <a:spLocks noGrp="1"/>
          </p:cNvSpPr>
          <p:nvPr>
            <p:ph type="dt" sz="half" idx="10"/>
          </p:nvPr>
        </p:nvSpPr>
        <p:spPr/>
        <p:txBody>
          <a:bodyPr/>
          <a:lstStyle/>
          <a:p>
            <a:fld id="{D9AC313B-39AC-4220-9F76-20E99C0B5214}" type="datetimeFigureOut">
              <a:rPr lang="en-GB" smtClean="0"/>
              <a:t>02/12/2025</a:t>
            </a:fld>
            <a:endParaRPr lang="en-GB" dirty="0"/>
          </a:p>
        </p:txBody>
      </p:sp>
      <p:sp>
        <p:nvSpPr>
          <p:cNvPr id="5" name="Footer Placeholder 4">
            <a:extLst>
              <a:ext uri="{FF2B5EF4-FFF2-40B4-BE49-F238E27FC236}">
                <a16:creationId xmlns:a16="http://schemas.microsoft.com/office/drawing/2014/main" id="{7A4DF0BB-A1BF-4330-B7FB-5A3655645FB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F08273B-3BA7-46E7-AC83-5140326FF33B}"/>
              </a:ext>
            </a:extLst>
          </p:cNvPr>
          <p:cNvSpPr>
            <a:spLocks noGrp="1"/>
          </p:cNvSpPr>
          <p:nvPr>
            <p:ph type="sldNum" sz="quarter" idx="12"/>
          </p:nvPr>
        </p:nvSpPr>
        <p:spPr/>
        <p:txBody>
          <a:bodyPr/>
          <a:lstStyle/>
          <a:p>
            <a:fld id="{5446E628-305A-4940-A798-2585D3D70276}" type="slidenum">
              <a:rPr lang="en-GB" smtClean="0"/>
              <a:t>‹#›</a:t>
            </a:fld>
            <a:endParaRPr lang="en-GB" dirty="0"/>
          </a:p>
        </p:txBody>
      </p:sp>
    </p:spTree>
    <p:extLst>
      <p:ext uri="{BB962C8B-B14F-4D97-AF65-F5344CB8AC3E}">
        <p14:creationId xmlns:p14="http://schemas.microsoft.com/office/powerpoint/2010/main" val="705682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54EE08-EE12-4AFE-ACA3-2ED0757D4A5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35524F0-DB15-4BEE-B5BA-D047BB444A2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F3E974-E478-45C1-9755-5462C302FAF4}"/>
              </a:ext>
            </a:extLst>
          </p:cNvPr>
          <p:cNvSpPr>
            <a:spLocks noGrp="1"/>
          </p:cNvSpPr>
          <p:nvPr>
            <p:ph type="dt" sz="half" idx="10"/>
          </p:nvPr>
        </p:nvSpPr>
        <p:spPr/>
        <p:txBody>
          <a:bodyPr/>
          <a:lstStyle/>
          <a:p>
            <a:fld id="{D9AC313B-39AC-4220-9F76-20E99C0B5214}" type="datetimeFigureOut">
              <a:rPr lang="en-GB" smtClean="0"/>
              <a:t>02/12/2025</a:t>
            </a:fld>
            <a:endParaRPr lang="en-GB" dirty="0"/>
          </a:p>
        </p:txBody>
      </p:sp>
      <p:sp>
        <p:nvSpPr>
          <p:cNvPr id="5" name="Footer Placeholder 4">
            <a:extLst>
              <a:ext uri="{FF2B5EF4-FFF2-40B4-BE49-F238E27FC236}">
                <a16:creationId xmlns:a16="http://schemas.microsoft.com/office/drawing/2014/main" id="{3FA0C809-FCE3-429D-9EAD-4C2594BC0A2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9EC198E-DD04-4AFA-BC00-5962420795D8}"/>
              </a:ext>
            </a:extLst>
          </p:cNvPr>
          <p:cNvSpPr>
            <a:spLocks noGrp="1"/>
          </p:cNvSpPr>
          <p:nvPr>
            <p:ph type="sldNum" sz="quarter" idx="12"/>
          </p:nvPr>
        </p:nvSpPr>
        <p:spPr/>
        <p:txBody>
          <a:bodyPr/>
          <a:lstStyle/>
          <a:p>
            <a:fld id="{5446E628-305A-4940-A798-2585D3D70276}" type="slidenum">
              <a:rPr lang="en-GB" smtClean="0"/>
              <a:t>‹#›</a:t>
            </a:fld>
            <a:endParaRPr lang="en-GB" dirty="0"/>
          </a:p>
        </p:txBody>
      </p:sp>
    </p:spTree>
    <p:extLst>
      <p:ext uri="{BB962C8B-B14F-4D97-AF65-F5344CB8AC3E}">
        <p14:creationId xmlns:p14="http://schemas.microsoft.com/office/powerpoint/2010/main" val="3608786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A81D-0886-4249-BFC0-34E1D27DF8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8BFF39-495E-4F58-95BF-55057C2A701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AB45F8-32EF-4989-8AF8-7B7E84AC13EA}"/>
              </a:ext>
            </a:extLst>
          </p:cNvPr>
          <p:cNvSpPr>
            <a:spLocks noGrp="1"/>
          </p:cNvSpPr>
          <p:nvPr>
            <p:ph type="dt" sz="half" idx="10"/>
          </p:nvPr>
        </p:nvSpPr>
        <p:spPr/>
        <p:txBody>
          <a:bodyPr/>
          <a:lstStyle/>
          <a:p>
            <a:fld id="{D9AC313B-39AC-4220-9F76-20E99C0B5214}" type="datetimeFigureOut">
              <a:rPr lang="en-GB" smtClean="0"/>
              <a:t>02/12/2025</a:t>
            </a:fld>
            <a:endParaRPr lang="en-GB" dirty="0"/>
          </a:p>
        </p:txBody>
      </p:sp>
      <p:sp>
        <p:nvSpPr>
          <p:cNvPr id="5" name="Footer Placeholder 4">
            <a:extLst>
              <a:ext uri="{FF2B5EF4-FFF2-40B4-BE49-F238E27FC236}">
                <a16:creationId xmlns:a16="http://schemas.microsoft.com/office/drawing/2014/main" id="{16052146-81E7-47FD-A213-5E3EE79F529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DDDFF5D-4EDE-4C71-BC7B-CAECCF795A08}"/>
              </a:ext>
            </a:extLst>
          </p:cNvPr>
          <p:cNvSpPr>
            <a:spLocks noGrp="1"/>
          </p:cNvSpPr>
          <p:nvPr>
            <p:ph type="sldNum" sz="quarter" idx="12"/>
          </p:nvPr>
        </p:nvSpPr>
        <p:spPr/>
        <p:txBody>
          <a:bodyPr/>
          <a:lstStyle/>
          <a:p>
            <a:fld id="{5446E628-305A-4940-A798-2585D3D70276}" type="slidenum">
              <a:rPr lang="en-GB" smtClean="0"/>
              <a:t>‹#›</a:t>
            </a:fld>
            <a:endParaRPr lang="en-GB" dirty="0"/>
          </a:p>
        </p:txBody>
      </p:sp>
    </p:spTree>
    <p:extLst>
      <p:ext uri="{BB962C8B-B14F-4D97-AF65-F5344CB8AC3E}">
        <p14:creationId xmlns:p14="http://schemas.microsoft.com/office/powerpoint/2010/main" val="1935437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7B1A5-77A5-4906-A621-8C0C90E45D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3D1ED78-AC60-4633-B527-8D1FBE7808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745B43C-15DE-4B83-B06F-B7C611A68539}"/>
              </a:ext>
            </a:extLst>
          </p:cNvPr>
          <p:cNvSpPr>
            <a:spLocks noGrp="1"/>
          </p:cNvSpPr>
          <p:nvPr>
            <p:ph type="dt" sz="half" idx="10"/>
          </p:nvPr>
        </p:nvSpPr>
        <p:spPr/>
        <p:txBody>
          <a:bodyPr/>
          <a:lstStyle/>
          <a:p>
            <a:fld id="{D9AC313B-39AC-4220-9F76-20E99C0B5214}" type="datetimeFigureOut">
              <a:rPr lang="en-GB" smtClean="0"/>
              <a:t>02/12/2025</a:t>
            </a:fld>
            <a:endParaRPr lang="en-GB" dirty="0"/>
          </a:p>
        </p:txBody>
      </p:sp>
      <p:sp>
        <p:nvSpPr>
          <p:cNvPr id="5" name="Footer Placeholder 4">
            <a:extLst>
              <a:ext uri="{FF2B5EF4-FFF2-40B4-BE49-F238E27FC236}">
                <a16:creationId xmlns:a16="http://schemas.microsoft.com/office/drawing/2014/main" id="{866D038E-945E-4C96-88F2-07B02B11237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1DC92B0-6543-47BF-B318-1E30BD1B8B7D}"/>
              </a:ext>
            </a:extLst>
          </p:cNvPr>
          <p:cNvSpPr>
            <a:spLocks noGrp="1"/>
          </p:cNvSpPr>
          <p:nvPr>
            <p:ph type="sldNum" sz="quarter" idx="12"/>
          </p:nvPr>
        </p:nvSpPr>
        <p:spPr/>
        <p:txBody>
          <a:bodyPr/>
          <a:lstStyle/>
          <a:p>
            <a:fld id="{5446E628-305A-4940-A798-2585D3D70276}" type="slidenum">
              <a:rPr lang="en-GB" smtClean="0"/>
              <a:t>‹#›</a:t>
            </a:fld>
            <a:endParaRPr lang="en-GB" dirty="0"/>
          </a:p>
        </p:txBody>
      </p:sp>
    </p:spTree>
    <p:extLst>
      <p:ext uri="{BB962C8B-B14F-4D97-AF65-F5344CB8AC3E}">
        <p14:creationId xmlns:p14="http://schemas.microsoft.com/office/powerpoint/2010/main" val="3156031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A7529-688C-4BFA-9A92-17F50ABECF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95A0813-FECC-4847-92E6-28A1421F411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2FE807-DBAC-4C36-B736-02B00237BCD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513513-940B-49F4-9DCF-FC9A0F935DFA}"/>
              </a:ext>
            </a:extLst>
          </p:cNvPr>
          <p:cNvSpPr>
            <a:spLocks noGrp="1"/>
          </p:cNvSpPr>
          <p:nvPr>
            <p:ph type="dt" sz="half" idx="10"/>
          </p:nvPr>
        </p:nvSpPr>
        <p:spPr/>
        <p:txBody>
          <a:bodyPr/>
          <a:lstStyle/>
          <a:p>
            <a:fld id="{D9AC313B-39AC-4220-9F76-20E99C0B5214}" type="datetimeFigureOut">
              <a:rPr lang="en-GB" smtClean="0"/>
              <a:t>02/12/2025</a:t>
            </a:fld>
            <a:endParaRPr lang="en-GB" dirty="0"/>
          </a:p>
        </p:txBody>
      </p:sp>
      <p:sp>
        <p:nvSpPr>
          <p:cNvPr id="6" name="Footer Placeholder 5">
            <a:extLst>
              <a:ext uri="{FF2B5EF4-FFF2-40B4-BE49-F238E27FC236}">
                <a16:creationId xmlns:a16="http://schemas.microsoft.com/office/drawing/2014/main" id="{CA088EA5-8548-4540-B1D7-B2C80A29524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ECDEF00-B583-4FAB-B150-A9B41AC9B2D9}"/>
              </a:ext>
            </a:extLst>
          </p:cNvPr>
          <p:cNvSpPr>
            <a:spLocks noGrp="1"/>
          </p:cNvSpPr>
          <p:nvPr>
            <p:ph type="sldNum" sz="quarter" idx="12"/>
          </p:nvPr>
        </p:nvSpPr>
        <p:spPr/>
        <p:txBody>
          <a:bodyPr/>
          <a:lstStyle/>
          <a:p>
            <a:fld id="{5446E628-305A-4940-A798-2585D3D70276}" type="slidenum">
              <a:rPr lang="en-GB" smtClean="0"/>
              <a:t>‹#›</a:t>
            </a:fld>
            <a:endParaRPr lang="en-GB" dirty="0"/>
          </a:p>
        </p:txBody>
      </p:sp>
    </p:spTree>
    <p:extLst>
      <p:ext uri="{BB962C8B-B14F-4D97-AF65-F5344CB8AC3E}">
        <p14:creationId xmlns:p14="http://schemas.microsoft.com/office/powerpoint/2010/main" val="3762310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4D122-ED38-4048-B98B-1D7115BDD5B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25246D-E4CA-4B33-843B-4FA4F99283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060331-9250-4D83-84A2-4B8D14AC0F8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B124D0A-3649-4D01-8CC1-790D93AE57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26A0426-DBC2-4ACD-AA3F-7C0E7E77001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49A19D9-A531-4F81-89EC-09105DB88791}"/>
              </a:ext>
            </a:extLst>
          </p:cNvPr>
          <p:cNvSpPr>
            <a:spLocks noGrp="1"/>
          </p:cNvSpPr>
          <p:nvPr>
            <p:ph type="dt" sz="half" idx="10"/>
          </p:nvPr>
        </p:nvSpPr>
        <p:spPr/>
        <p:txBody>
          <a:bodyPr/>
          <a:lstStyle/>
          <a:p>
            <a:fld id="{D9AC313B-39AC-4220-9F76-20E99C0B5214}" type="datetimeFigureOut">
              <a:rPr lang="en-GB" smtClean="0"/>
              <a:t>02/12/2025</a:t>
            </a:fld>
            <a:endParaRPr lang="en-GB" dirty="0"/>
          </a:p>
        </p:txBody>
      </p:sp>
      <p:sp>
        <p:nvSpPr>
          <p:cNvPr id="8" name="Footer Placeholder 7">
            <a:extLst>
              <a:ext uri="{FF2B5EF4-FFF2-40B4-BE49-F238E27FC236}">
                <a16:creationId xmlns:a16="http://schemas.microsoft.com/office/drawing/2014/main" id="{8259B7B5-7FE0-4092-A53A-A46B186F83B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21BA6EB6-E272-45A8-AC97-85056F58FC1F}"/>
              </a:ext>
            </a:extLst>
          </p:cNvPr>
          <p:cNvSpPr>
            <a:spLocks noGrp="1"/>
          </p:cNvSpPr>
          <p:nvPr>
            <p:ph type="sldNum" sz="quarter" idx="12"/>
          </p:nvPr>
        </p:nvSpPr>
        <p:spPr/>
        <p:txBody>
          <a:bodyPr/>
          <a:lstStyle/>
          <a:p>
            <a:fld id="{5446E628-305A-4940-A798-2585D3D70276}" type="slidenum">
              <a:rPr lang="en-GB" smtClean="0"/>
              <a:t>‹#›</a:t>
            </a:fld>
            <a:endParaRPr lang="en-GB" dirty="0"/>
          </a:p>
        </p:txBody>
      </p:sp>
    </p:spTree>
    <p:extLst>
      <p:ext uri="{BB962C8B-B14F-4D97-AF65-F5344CB8AC3E}">
        <p14:creationId xmlns:p14="http://schemas.microsoft.com/office/powerpoint/2010/main" val="4293836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E83C6-C6D4-489B-9A0D-8937351933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802FC1E-0E3E-4026-8754-ABF934718C79}"/>
              </a:ext>
            </a:extLst>
          </p:cNvPr>
          <p:cNvSpPr>
            <a:spLocks noGrp="1"/>
          </p:cNvSpPr>
          <p:nvPr>
            <p:ph type="dt" sz="half" idx="10"/>
          </p:nvPr>
        </p:nvSpPr>
        <p:spPr/>
        <p:txBody>
          <a:bodyPr/>
          <a:lstStyle/>
          <a:p>
            <a:fld id="{D9AC313B-39AC-4220-9F76-20E99C0B5214}" type="datetimeFigureOut">
              <a:rPr lang="en-GB" smtClean="0"/>
              <a:t>02/12/2025</a:t>
            </a:fld>
            <a:endParaRPr lang="en-GB" dirty="0"/>
          </a:p>
        </p:txBody>
      </p:sp>
      <p:sp>
        <p:nvSpPr>
          <p:cNvPr id="4" name="Footer Placeholder 3">
            <a:extLst>
              <a:ext uri="{FF2B5EF4-FFF2-40B4-BE49-F238E27FC236}">
                <a16:creationId xmlns:a16="http://schemas.microsoft.com/office/drawing/2014/main" id="{94A10935-8E6C-458C-9E16-28F79A28199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82F754C-10A4-42BF-85AD-0BF7A08554FF}"/>
              </a:ext>
            </a:extLst>
          </p:cNvPr>
          <p:cNvSpPr>
            <a:spLocks noGrp="1"/>
          </p:cNvSpPr>
          <p:nvPr>
            <p:ph type="sldNum" sz="quarter" idx="12"/>
          </p:nvPr>
        </p:nvSpPr>
        <p:spPr/>
        <p:txBody>
          <a:bodyPr/>
          <a:lstStyle/>
          <a:p>
            <a:fld id="{5446E628-305A-4940-A798-2585D3D70276}" type="slidenum">
              <a:rPr lang="en-GB" smtClean="0"/>
              <a:t>‹#›</a:t>
            </a:fld>
            <a:endParaRPr lang="en-GB" dirty="0"/>
          </a:p>
        </p:txBody>
      </p:sp>
    </p:spTree>
    <p:extLst>
      <p:ext uri="{BB962C8B-B14F-4D97-AF65-F5344CB8AC3E}">
        <p14:creationId xmlns:p14="http://schemas.microsoft.com/office/powerpoint/2010/main" val="1216739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8D9073-8A12-4221-9157-E0A72C5FC3C9}"/>
              </a:ext>
            </a:extLst>
          </p:cNvPr>
          <p:cNvSpPr>
            <a:spLocks noGrp="1"/>
          </p:cNvSpPr>
          <p:nvPr>
            <p:ph type="dt" sz="half" idx="10"/>
          </p:nvPr>
        </p:nvSpPr>
        <p:spPr/>
        <p:txBody>
          <a:bodyPr/>
          <a:lstStyle/>
          <a:p>
            <a:fld id="{D9AC313B-39AC-4220-9F76-20E99C0B5214}" type="datetimeFigureOut">
              <a:rPr lang="en-GB" smtClean="0"/>
              <a:t>02/12/2025</a:t>
            </a:fld>
            <a:endParaRPr lang="en-GB" dirty="0"/>
          </a:p>
        </p:txBody>
      </p:sp>
      <p:sp>
        <p:nvSpPr>
          <p:cNvPr id="3" name="Footer Placeholder 2">
            <a:extLst>
              <a:ext uri="{FF2B5EF4-FFF2-40B4-BE49-F238E27FC236}">
                <a16:creationId xmlns:a16="http://schemas.microsoft.com/office/drawing/2014/main" id="{A9B8D364-2DBA-438D-8AF4-D079535C3274}"/>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4526A339-AB5C-4365-BE8E-AC5E7B6102E5}"/>
              </a:ext>
            </a:extLst>
          </p:cNvPr>
          <p:cNvSpPr>
            <a:spLocks noGrp="1"/>
          </p:cNvSpPr>
          <p:nvPr>
            <p:ph type="sldNum" sz="quarter" idx="12"/>
          </p:nvPr>
        </p:nvSpPr>
        <p:spPr/>
        <p:txBody>
          <a:bodyPr/>
          <a:lstStyle/>
          <a:p>
            <a:fld id="{5446E628-305A-4940-A798-2585D3D70276}" type="slidenum">
              <a:rPr lang="en-GB" smtClean="0"/>
              <a:t>‹#›</a:t>
            </a:fld>
            <a:endParaRPr lang="en-GB" dirty="0"/>
          </a:p>
        </p:txBody>
      </p:sp>
    </p:spTree>
    <p:extLst>
      <p:ext uri="{BB962C8B-B14F-4D97-AF65-F5344CB8AC3E}">
        <p14:creationId xmlns:p14="http://schemas.microsoft.com/office/powerpoint/2010/main" val="192883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47F85-6F7C-487E-A370-130F9BDE8D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89F726F-241B-421F-A1AC-2AECFB8A8D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9732E44-7643-40F2-9DA3-463B5F75F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7BB3DED-9748-4A9E-BFEC-3C78EC9A1B35}"/>
              </a:ext>
            </a:extLst>
          </p:cNvPr>
          <p:cNvSpPr>
            <a:spLocks noGrp="1"/>
          </p:cNvSpPr>
          <p:nvPr>
            <p:ph type="dt" sz="half" idx="10"/>
          </p:nvPr>
        </p:nvSpPr>
        <p:spPr/>
        <p:txBody>
          <a:bodyPr/>
          <a:lstStyle/>
          <a:p>
            <a:fld id="{D9AC313B-39AC-4220-9F76-20E99C0B5214}" type="datetimeFigureOut">
              <a:rPr lang="en-GB" smtClean="0"/>
              <a:t>02/12/2025</a:t>
            </a:fld>
            <a:endParaRPr lang="en-GB" dirty="0"/>
          </a:p>
        </p:txBody>
      </p:sp>
      <p:sp>
        <p:nvSpPr>
          <p:cNvPr id="6" name="Footer Placeholder 5">
            <a:extLst>
              <a:ext uri="{FF2B5EF4-FFF2-40B4-BE49-F238E27FC236}">
                <a16:creationId xmlns:a16="http://schemas.microsoft.com/office/drawing/2014/main" id="{5854D1F4-AD0E-4095-A65A-A6DD051209E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F210AD6-573A-45C0-A17F-092B145CD637}"/>
              </a:ext>
            </a:extLst>
          </p:cNvPr>
          <p:cNvSpPr>
            <a:spLocks noGrp="1"/>
          </p:cNvSpPr>
          <p:nvPr>
            <p:ph type="sldNum" sz="quarter" idx="12"/>
          </p:nvPr>
        </p:nvSpPr>
        <p:spPr/>
        <p:txBody>
          <a:bodyPr/>
          <a:lstStyle/>
          <a:p>
            <a:fld id="{5446E628-305A-4940-A798-2585D3D70276}" type="slidenum">
              <a:rPr lang="en-GB" smtClean="0"/>
              <a:t>‹#›</a:t>
            </a:fld>
            <a:endParaRPr lang="en-GB" dirty="0"/>
          </a:p>
        </p:txBody>
      </p:sp>
    </p:spTree>
    <p:extLst>
      <p:ext uri="{BB962C8B-B14F-4D97-AF65-F5344CB8AC3E}">
        <p14:creationId xmlns:p14="http://schemas.microsoft.com/office/powerpoint/2010/main" val="3544689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90C2-0396-465E-AF3B-4A83EDD884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2E14F92-31E8-4B11-8A54-289B6029EF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CEA72611-F190-444E-ABAF-E4B85AD8C1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A5FB8E4-29AD-4F84-9BEA-5A7A92BBCE8F}"/>
              </a:ext>
            </a:extLst>
          </p:cNvPr>
          <p:cNvSpPr>
            <a:spLocks noGrp="1"/>
          </p:cNvSpPr>
          <p:nvPr>
            <p:ph type="dt" sz="half" idx="10"/>
          </p:nvPr>
        </p:nvSpPr>
        <p:spPr/>
        <p:txBody>
          <a:bodyPr/>
          <a:lstStyle/>
          <a:p>
            <a:fld id="{D9AC313B-39AC-4220-9F76-20E99C0B5214}" type="datetimeFigureOut">
              <a:rPr lang="en-GB" smtClean="0"/>
              <a:t>02/12/2025</a:t>
            </a:fld>
            <a:endParaRPr lang="en-GB" dirty="0"/>
          </a:p>
        </p:txBody>
      </p:sp>
      <p:sp>
        <p:nvSpPr>
          <p:cNvPr id="6" name="Footer Placeholder 5">
            <a:extLst>
              <a:ext uri="{FF2B5EF4-FFF2-40B4-BE49-F238E27FC236}">
                <a16:creationId xmlns:a16="http://schemas.microsoft.com/office/drawing/2014/main" id="{3931A2D8-17C1-4BC8-9C6A-9FA072DEF21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6C35081-4801-4C2C-8F9B-1815D3F524C2}"/>
              </a:ext>
            </a:extLst>
          </p:cNvPr>
          <p:cNvSpPr>
            <a:spLocks noGrp="1"/>
          </p:cNvSpPr>
          <p:nvPr>
            <p:ph type="sldNum" sz="quarter" idx="12"/>
          </p:nvPr>
        </p:nvSpPr>
        <p:spPr/>
        <p:txBody>
          <a:bodyPr/>
          <a:lstStyle/>
          <a:p>
            <a:fld id="{5446E628-305A-4940-A798-2585D3D70276}" type="slidenum">
              <a:rPr lang="en-GB" smtClean="0"/>
              <a:t>‹#›</a:t>
            </a:fld>
            <a:endParaRPr lang="en-GB" dirty="0"/>
          </a:p>
        </p:txBody>
      </p:sp>
    </p:spTree>
    <p:extLst>
      <p:ext uri="{BB962C8B-B14F-4D97-AF65-F5344CB8AC3E}">
        <p14:creationId xmlns:p14="http://schemas.microsoft.com/office/powerpoint/2010/main" val="1052542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2CEA9F-121F-4646-BEA2-BA4BF2E7DC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3D51CA9-3CF4-48D3-8F5A-C687027841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B33F59-A0DB-4812-978D-E01AAD7254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AC313B-39AC-4220-9F76-20E99C0B5214}" type="datetimeFigureOut">
              <a:rPr lang="en-GB" smtClean="0"/>
              <a:t>02/12/2025</a:t>
            </a:fld>
            <a:endParaRPr lang="en-GB" dirty="0"/>
          </a:p>
        </p:txBody>
      </p:sp>
      <p:sp>
        <p:nvSpPr>
          <p:cNvPr id="5" name="Footer Placeholder 4">
            <a:extLst>
              <a:ext uri="{FF2B5EF4-FFF2-40B4-BE49-F238E27FC236}">
                <a16:creationId xmlns:a16="http://schemas.microsoft.com/office/drawing/2014/main" id="{39D4816F-AF23-42BF-AA29-1258DF4682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016D92F1-C6B5-4A47-8264-91715E79A0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6E628-305A-4940-A798-2585D3D70276}" type="slidenum">
              <a:rPr lang="en-GB" smtClean="0"/>
              <a:t>‹#›</a:t>
            </a:fld>
            <a:endParaRPr lang="en-GB" dirty="0"/>
          </a:p>
        </p:txBody>
      </p:sp>
    </p:spTree>
    <p:extLst>
      <p:ext uri="{BB962C8B-B14F-4D97-AF65-F5344CB8AC3E}">
        <p14:creationId xmlns:p14="http://schemas.microsoft.com/office/powerpoint/2010/main" val="79972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1AE398D-3D8D-4000-9821-E537538B890A}"/>
              </a:ext>
            </a:extLst>
          </p:cNvPr>
          <p:cNvGraphicFramePr>
            <a:graphicFrameLocks noGrp="1"/>
          </p:cNvGraphicFramePr>
          <p:nvPr>
            <p:extLst>
              <p:ext uri="{D42A27DB-BD31-4B8C-83A1-F6EECF244321}">
                <p14:modId xmlns:p14="http://schemas.microsoft.com/office/powerpoint/2010/main" val="548527235"/>
              </p:ext>
            </p:extLst>
          </p:nvPr>
        </p:nvGraphicFramePr>
        <p:xfrm>
          <a:off x="92365" y="0"/>
          <a:ext cx="12099636" cy="6855556"/>
        </p:xfrm>
        <a:graphic>
          <a:graphicData uri="http://schemas.openxmlformats.org/drawingml/2006/table">
            <a:tbl>
              <a:tblPr firstRow="1" bandRow="1">
                <a:tableStyleId>{5940675A-B579-460E-94D1-54222C63F5DA}</a:tableStyleId>
              </a:tblPr>
              <a:tblGrid>
                <a:gridCol w="1103945">
                  <a:extLst>
                    <a:ext uri="{9D8B030D-6E8A-4147-A177-3AD203B41FA5}">
                      <a16:colId xmlns:a16="http://schemas.microsoft.com/office/drawing/2014/main" val="4081131374"/>
                    </a:ext>
                  </a:extLst>
                </a:gridCol>
                <a:gridCol w="3033526">
                  <a:extLst>
                    <a:ext uri="{9D8B030D-6E8A-4147-A177-3AD203B41FA5}">
                      <a16:colId xmlns:a16="http://schemas.microsoft.com/office/drawing/2014/main" val="3695884386"/>
                    </a:ext>
                  </a:extLst>
                </a:gridCol>
                <a:gridCol w="323277">
                  <a:extLst>
                    <a:ext uri="{9D8B030D-6E8A-4147-A177-3AD203B41FA5}">
                      <a16:colId xmlns:a16="http://schemas.microsoft.com/office/drawing/2014/main" val="3185793595"/>
                    </a:ext>
                  </a:extLst>
                </a:gridCol>
                <a:gridCol w="3818578">
                  <a:extLst>
                    <a:ext uri="{9D8B030D-6E8A-4147-A177-3AD203B41FA5}">
                      <a16:colId xmlns:a16="http://schemas.microsoft.com/office/drawing/2014/main" val="2728315282"/>
                    </a:ext>
                  </a:extLst>
                </a:gridCol>
                <a:gridCol w="3820310">
                  <a:extLst>
                    <a:ext uri="{9D8B030D-6E8A-4147-A177-3AD203B41FA5}">
                      <a16:colId xmlns:a16="http://schemas.microsoft.com/office/drawing/2014/main" val="100596991"/>
                    </a:ext>
                  </a:extLst>
                </a:gridCol>
              </a:tblGrid>
              <a:tr h="247444">
                <a:tc>
                  <a:txBody>
                    <a:bodyPr/>
                    <a:lstStyle/>
                    <a:p>
                      <a:pPr algn="ctr">
                        <a:lnSpc>
                          <a:spcPct val="107000"/>
                        </a:lnSpc>
                        <a:spcAft>
                          <a:spcPts val="800"/>
                        </a:spcAft>
                      </a:pPr>
                      <a:r>
                        <a:rPr lang="en-GB" sz="1600" b="1" dirty="0">
                          <a:effectLst/>
                          <a:latin typeface="Monster Phonics Regular" panose="02000000000000000000" pitchFamily="50" charset="0"/>
                          <a:ea typeface="Calibri" panose="020F0502020204030204" pitchFamily="34" charset="0"/>
                          <a:cs typeface="Monster Phonics Regular" panose="02000000000000000000" pitchFamily="50" charset="0"/>
                        </a:rPr>
                        <a:t>Year 6</a:t>
                      </a:r>
                      <a:endParaRPr lang="en-GB" sz="1600" dirty="0">
                        <a:effectLst/>
                        <a:latin typeface="Monster Phonics Regular" panose="02000000000000000000" pitchFamily="50" charset="0"/>
                        <a:ea typeface="Calibri" panose="020F0502020204030204" pitchFamily="34" charset="0"/>
                        <a:cs typeface="Monster Phonics Regular" panose="02000000000000000000" pitchFamily="50" charset="0"/>
                      </a:endParaRPr>
                    </a:p>
                  </a:txBody>
                  <a:tcPr marL="68580" marR="68580" marT="0" marB="0"/>
                </a:tc>
                <a:tc gridSpan="2">
                  <a:txBody>
                    <a:bodyPr/>
                    <a:lstStyle/>
                    <a:p>
                      <a:pPr algn="ctr">
                        <a:lnSpc>
                          <a:spcPct val="107000"/>
                        </a:lnSpc>
                        <a:spcAft>
                          <a:spcPts val="800"/>
                        </a:spcAft>
                      </a:pPr>
                      <a:r>
                        <a:rPr lang="en-GB" sz="1600" b="1" dirty="0">
                          <a:effectLst/>
                          <a:latin typeface="Monster Phonics Regular" panose="02000000000000000000" pitchFamily="50" charset="0"/>
                          <a:ea typeface="Calibri" panose="020F0502020204030204" pitchFamily="34" charset="0"/>
                          <a:cs typeface="Monster Phonics Regular" panose="02000000000000000000" pitchFamily="50" charset="0"/>
                        </a:rPr>
                        <a:t>Subject: Geography</a:t>
                      </a:r>
                      <a:endParaRPr lang="en-GB" sz="1600" dirty="0">
                        <a:effectLst/>
                        <a:latin typeface="Monster Phonics Regular" panose="02000000000000000000" pitchFamily="50" charset="0"/>
                        <a:ea typeface="Calibri" panose="020F0502020204030204" pitchFamily="34" charset="0"/>
                        <a:cs typeface="Monster Phonics Regular" panose="02000000000000000000" pitchFamily="50" charset="0"/>
                      </a:endParaRPr>
                    </a:p>
                  </a:txBody>
                  <a:tcPr marL="68580" marR="68580" marT="0" marB="0"/>
                </a:tc>
                <a:tc hMerge="1">
                  <a:txBody>
                    <a:bodyPr/>
                    <a:lstStyle/>
                    <a:p>
                      <a:endParaRPr lang="en-GB"/>
                    </a:p>
                  </a:txBody>
                  <a:tcPr/>
                </a:tc>
                <a:tc>
                  <a:txBody>
                    <a:bodyPr/>
                    <a:lstStyle/>
                    <a:p>
                      <a:pPr algn="ctr">
                        <a:lnSpc>
                          <a:spcPct val="107000"/>
                        </a:lnSpc>
                        <a:spcAft>
                          <a:spcPts val="800"/>
                        </a:spcAft>
                      </a:pPr>
                      <a:r>
                        <a:rPr lang="en-GB" sz="1600" b="1" dirty="0">
                          <a:effectLst/>
                          <a:latin typeface="Monster Phonics Regular" panose="02000000000000000000" pitchFamily="50" charset="0"/>
                          <a:ea typeface="Calibri" panose="020F0502020204030204" pitchFamily="34" charset="0"/>
                          <a:cs typeface="Monster Phonics Regular" panose="02000000000000000000" pitchFamily="50" charset="0"/>
                        </a:rPr>
                        <a:t>Unit Title: Frozen</a:t>
                      </a:r>
                      <a:r>
                        <a:rPr lang="en-GB" sz="1600" b="1" baseline="0" dirty="0">
                          <a:effectLst/>
                          <a:latin typeface="Monster Phonics Regular" panose="02000000000000000000" pitchFamily="50" charset="0"/>
                          <a:ea typeface="Calibri" panose="020F0502020204030204" pitchFamily="34" charset="0"/>
                          <a:cs typeface="Monster Phonics Regular" panose="02000000000000000000" pitchFamily="50" charset="0"/>
                        </a:rPr>
                        <a:t> Kingdoms</a:t>
                      </a:r>
                      <a:endParaRPr lang="en-GB" sz="1600" dirty="0">
                        <a:effectLst/>
                        <a:latin typeface="Monster Phonics Regular" panose="02000000000000000000" pitchFamily="50" charset="0"/>
                        <a:ea typeface="Calibri" panose="020F0502020204030204" pitchFamily="34" charset="0"/>
                        <a:cs typeface="Monster Phonics Regular" panose="02000000000000000000" pitchFamily="50" charset="0"/>
                      </a:endParaRPr>
                    </a:p>
                  </a:txBody>
                  <a:tcPr marL="68580" marR="68580" marT="0" marB="0"/>
                </a:tc>
                <a:tc rowSpan="2">
                  <a:txBody>
                    <a:bodyPr/>
                    <a:lstStyle/>
                    <a:p>
                      <a:endParaRPr lang="en-GB" dirty="0"/>
                    </a:p>
                  </a:txBody>
                  <a:tcPr/>
                </a:tc>
                <a:extLst>
                  <a:ext uri="{0D108BD9-81ED-4DB2-BD59-A6C34878D82A}">
                    <a16:rowId xmlns:a16="http://schemas.microsoft.com/office/drawing/2014/main" val="1999118108"/>
                  </a:ext>
                </a:extLst>
              </a:tr>
              <a:tr h="445866">
                <a:tc rowSpan="2" gridSpan="4">
                  <a:txBody>
                    <a:bodyPr/>
                    <a:lstStyle/>
                    <a:p>
                      <a:pPr algn="just"/>
                      <a:endPar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endParaRPr>
                    </a:p>
                  </a:txBody>
                  <a:tcPr/>
                </a:tc>
                <a:tc rowSpan="2" hMerge="1">
                  <a:txBody>
                    <a:bodyPr/>
                    <a:lstStyle/>
                    <a:p>
                      <a:endParaRPr lang="en-GB" sz="1200" dirty="0">
                        <a:latin typeface="+mn-lt"/>
                      </a:endParaRPr>
                    </a:p>
                  </a:txBody>
                  <a:tcPr/>
                </a:tc>
                <a:tc rowSpan="2" hMerge="1">
                  <a:txBody>
                    <a:bodyPr/>
                    <a:lstStyle/>
                    <a:p>
                      <a:endParaRPr lang="en-GB"/>
                    </a:p>
                  </a:txBody>
                  <a:tcPr/>
                </a:tc>
                <a:tc rowSpan="2" hMerge="1">
                  <a:txBody>
                    <a:bodyPr/>
                    <a:lstStyle/>
                    <a:p>
                      <a:endParaRPr lang="en-GB"/>
                    </a:p>
                  </a:txBody>
                  <a:tcPr/>
                </a:tc>
                <a:tc vMerge="1">
                  <a:txBody>
                    <a:bodyPr/>
                    <a:lstStyle/>
                    <a:p>
                      <a:endParaRPr lang="en-GB" dirty="0"/>
                    </a:p>
                  </a:txBody>
                  <a:tcPr/>
                </a:tc>
                <a:extLst>
                  <a:ext uri="{0D108BD9-81ED-4DB2-BD59-A6C34878D82A}">
                    <a16:rowId xmlns:a16="http://schemas.microsoft.com/office/drawing/2014/main" val="2112140606"/>
                  </a:ext>
                </a:extLst>
              </a:tr>
              <a:tr h="2178505">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a:txBody>
                    <a:bodyPr/>
                    <a:lstStyle/>
                    <a:p>
                      <a:r>
                        <a:rPr lang="en-GB" sz="1400" b="1" dirty="0">
                          <a:latin typeface="Monster Phonics Regular" panose="02000000000000000000" pitchFamily="50" charset="0"/>
                          <a:cs typeface="Monster Phonics Regular" panose="02000000000000000000" pitchFamily="50" charset="0"/>
                        </a:rPr>
                        <a:t>We are Geographers:</a:t>
                      </a:r>
                    </a:p>
                    <a:p>
                      <a:pPr marL="285750" indent="-285750">
                        <a:buFont typeface="Arial" panose="020B0604020202020204" pitchFamily="34" charset="0"/>
                        <a:buChar char="•"/>
                      </a:pPr>
                      <a:r>
                        <a:rPr lang="en-GB" sz="1400" b="0" dirty="0">
                          <a:latin typeface="Monster Phonics Regular" panose="02000000000000000000" pitchFamily="50" charset="0"/>
                          <a:cs typeface="Monster Phonics Regular" panose="02000000000000000000" pitchFamily="50" charset="0"/>
                        </a:rPr>
                        <a:t>To use the eight points of a compass and compare the locations of counties</a:t>
                      </a:r>
                      <a:r>
                        <a:rPr lang="en-GB" sz="1400" b="0" baseline="0" dirty="0">
                          <a:latin typeface="Monster Phonics Regular" panose="02000000000000000000" pitchFamily="50" charset="0"/>
                          <a:cs typeface="Monster Phonics Regular" panose="02000000000000000000" pitchFamily="50" charset="0"/>
                        </a:rPr>
                        <a:t> and continents.</a:t>
                      </a:r>
                    </a:p>
                    <a:p>
                      <a:pPr marL="285750" indent="-285750">
                        <a:buFont typeface="Arial" panose="020B0604020202020204" pitchFamily="34" charset="0"/>
                        <a:buChar char="•"/>
                      </a:pPr>
                      <a:r>
                        <a:rPr lang="en-GB" sz="1400" b="0" baseline="0" dirty="0">
                          <a:latin typeface="Monster Phonics Regular" panose="02000000000000000000" pitchFamily="50" charset="0"/>
                          <a:cs typeface="Monster Phonics Regular" panose="02000000000000000000" pitchFamily="50" charset="0"/>
                        </a:rPr>
                        <a:t>To identify where countries are using their latitude and longitude.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dirty="0">
                          <a:latin typeface="Monster Phonics Regular" panose="02000000000000000000" pitchFamily="50" charset="0"/>
                          <a:cs typeface="Monster Phonics Regular" panose="02000000000000000000" pitchFamily="50" charset="0"/>
                        </a:rPr>
                        <a:t>We can communicate geographical information through drawing maps and writing about</a:t>
                      </a:r>
                      <a:r>
                        <a:rPr lang="en-GB" sz="1400" b="0" baseline="0" dirty="0">
                          <a:latin typeface="Monster Phonics Regular" panose="02000000000000000000" pitchFamily="50" charset="0"/>
                          <a:cs typeface="Monster Phonics Regular" panose="02000000000000000000" pitchFamily="50" charset="0"/>
                        </a:rPr>
                        <a:t> polar regions.</a:t>
                      </a:r>
                      <a:endParaRPr lang="en-GB" sz="1400" b="0" dirty="0">
                        <a:latin typeface="Monster Phonics Regular" panose="02000000000000000000" pitchFamily="50" charset="0"/>
                        <a:cs typeface="Monster Phonics Regular" panose="02000000000000000000" pitchFamily="50" charset="0"/>
                      </a:endParaRPr>
                    </a:p>
                    <a:p>
                      <a:pPr marL="285750" indent="-285750">
                        <a:buFont typeface="Arial" panose="020B0604020202020204" pitchFamily="34" charset="0"/>
                        <a:buChar char="•"/>
                      </a:pPr>
                      <a:endParaRPr lang="en-GB" sz="1400" b="0" dirty="0"/>
                    </a:p>
                  </a:txBody>
                  <a:tcPr/>
                </a:tc>
                <a:extLst>
                  <a:ext uri="{0D108BD9-81ED-4DB2-BD59-A6C34878D82A}">
                    <a16:rowId xmlns:a16="http://schemas.microsoft.com/office/drawing/2014/main" val="4287220443"/>
                  </a:ext>
                </a:extLst>
              </a:tr>
              <a:tr h="384968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Key Vocabulary: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endParaRPr>
                    </a:p>
                    <a:p>
                      <a:pPr marL="0" marR="0" lvl="0" indent="0" algn="l" rtl="0" eaLnBrk="1" fontAlgn="auto" latinLnBrk="0" hangingPunct="1">
                        <a:lnSpc>
                          <a:spcPct val="100000"/>
                        </a:lnSpc>
                        <a:spcBef>
                          <a:spcPts val="0"/>
                        </a:spcBef>
                        <a:spcAft>
                          <a:spcPts val="0"/>
                        </a:spcAft>
                        <a:buClrTx/>
                        <a:buSzTx/>
                        <a:buFontTx/>
                        <a:buNone/>
                      </a:pP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Gla</a:t>
                      </a:r>
                      <a:r>
                        <a:rPr lang="en-GB" sz="1400" b="1" kern="1200" dirty="0">
                          <a:solidFill>
                            <a:schemeClr val="accent4"/>
                          </a:solidFill>
                          <a:effectLst/>
                          <a:latin typeface="Monster Phonics Regular" panose="02000000000000000000" pitchFamily="50" charset="0"/>
                          <a:ea typeface="+mn-ea"/>
                          <a:cs typeface="Monster Phonics Regular" panose="02000000000000000000" pitchFamily="50" charset="0"/>
                        </a:rPr>
                        <a:t>c</a:t>
                      </a: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i</a:t>
                      </a:r>
                      <a:r>
                        <a:rPr lang="en-GB" sz="1400" b="1" kern="1200" dirty="0">
                          <a:solidFill>
                            <a:schemeClr val="accent4"/>
                          </a:solidFill>
                          <a:effectLst/>
                          <a:latin typeface="Monster Phonics Regular" panose="02000000000000000000" pitchFamily="50" charset="0"/>
                          <a:ea typeface="+mn-ea"/>
                          <a:cs typeface="Monster Phonics Regular" panose="02000000000000000000" pitchFamily="50" charset="0"/>
                        </a:rPr>
                        <a:t>er</a:t>
                      </a:r>
                    </a:p>
                    <a:p>
                      <a:pPr marL="0" marR="0" lvl="0" indent="0" algn="l" rtl="0" eaLnBrk="1" fontAlgn="auto" latinLnBrk="0" hangingPunct="1">
                        <a:lnSpc>
                          <a:spcPct val="100000"/>
                        </a:lnSpc>
                        <a:spcBef>
                          <a:spcPts val="0"/>
                        </a:spcBef>
                        <a:spcAft>
                          <a:spcPts val="0"/>
                        </a:spcAft>
                        <a:buClrTx/>
                        <a:buSzTx/>
                        <a:buFontTx/>
                        <a:buNone/>
                      </a:pPr>
                      <a:r>
                        <a:rPr lang="en-GB" sz="1400" b="0" kern="1200" dirty="0">
                          <a:solidFill>
                            <a:schemeClr val="tx1"/>
                          </a:solidFill>
                          <a:effectLst/>
                          <a:latin typeface="Monster Phonics Regular" panose="02000000000000000000" pitchFamily="50" charset="0"/>
                          <a:ea typeface="+mn-ea"/>
                          <a:cs typeface="Monster Phonics Regular" panose="02000000000000000000" pitchFamily="50" charset="0"/>
                        </a:rPr>
                        <a:t>Glaciers are slow - moving masses of flowing ice, formed by the compaction of snow. They can vary in depth from 50m to 1500m.</a:t>
                      </a:r>
                    </a:p>
                    <a:p>
                      <a:pPr marL="0" marR="0" lvl="0" indent="0" algn="l" rtl="0" eaLnBrk="1" fontAlgn="auto" latinLnBrk="0" hangingPunct="1">
                        <a:lnSpc>
                          <a:spcPct val="100000"/>
                        </a:lnSpc>
                        <a:spcBef>
                          <a:spcPts val="0"/>
                        </a:spcBef>
                        <a:spcAft>
                          <a:spcPts val="0"/>
                        </a:spcAft>
                        <a:buClrTx/>
                        <a:buSzTx/>
                        <a:buFontTx/>
                        <a:buNone/>
                      </a:pPr>
                      <a:endParaRPr lang="en-GB" sz="1400" b="0" kern="1200" dirty="0">
                        <a:solidFill>
                          <a:schemeClr val="tx1"/>
                        </a:solidFill>
                        <a:effectLst/>
                        <a:latin typeface="Monster Phonics Regular" panose="02000000000000000000" pitchFamily="50" charset="0"/>
                        <a:ea typeface="+mn-ea"/>
                        <a:cs typeface="Monster Phonics Regular" panose="02000000000000000000" pitchFamily="50" charset="0"/>
                      </a:endParaRPr>
                    </a:p>
                    <a:p>
                      <a:pPr marL="0" marR="0" lvl="0" indent="0" algn="l" rtl="0" eaLnBrk="1" fontAlgn="auto" latinLnBrk="0" hangingPunct="1">
                        <a:lnSpc>
                          <a:spcPct val="100000"/>
                        </a:lnSpc>
                        <a:spcBef>
                          <a:spcPts val="0"/>
                        </a:spcBef>
                        <a:spcAft>
                          <a:spcPts val="0"/>
                        </a:spcAft>
                        <a:buClrTx/>
                        <a:buSzTx/>
                        <a:buFontTx/>
                        <a:buNone/>
                      </a:pP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I</a:t>
                      </a:r>
                      <a:r>
                        <a:rPr lang="en-GB" sz="1400" b="1" kern="1200" dirty="0">
                          <a:solidFill>
                            <a:schemeClr val="accent4"/>
                          </a:solidFill>
                          <a:effectLst/>
                          <a:latin typeface="Monster Phonics Regular" panose="02000000000000000000" pitchFamily="50" charset="0"/>
                          <a:ea typeface="+mn-ea"/>
                          <a:cs typeface="Monster Phonics Regular" panose="02000000000000000000" pitchFamily="50" charset="0"/>
                        </a:rPr>
                        <a:t>c</a:t>
                      </a: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e F</a:t>
                      </a:r>
                      <a:r>
                        <a:rPr lang="en-GB" sz="1400" b="1" kern="1200" dirty="0">
                          <a:solidFill>
                            <a:srgbClr val="00B050"/>
                          </a:solidFill>
                          <a:effectLst/>
                          <a:latin typeface="Monster Phonics Regular" panose="02000000000000000000" pitchFamily="50" charset="0"/>
                          <a:ea typeface="+mn-ea"/>
                          <a:cs typeface="Monster Phonics Regular" panose="02000000000000000000" pitchFamily="50" charset="0"/>
                        </a:rPr>
                        <a:t>ie</a:t>
                      </a: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ld</a:t>
                      </a:r>
                    </a:p>
                    <a:p>
                      <a:pPr marL="0" marR="0" lvl="0" indent="0" algn="l" rtl="0" eaLnBrk="1" fontAlgn="auto" latinLnBrk="0" hangingPunct="1">
                        <a:lnSpc>
                          <a:spcPct val="100000"/>
                        </a:lnSpc>
                        <a:spcBef>
                          <a:spcPts val="0"/>
                        </a:spcBef>
                        <a:spcAft>
                          <a:spcPts val="0"/>
                        </a:spcAft>
                        <a:buClrTx/>
                        <a:buSzTx/>
                        <a:buFontTx/>
                        <a:buNone/>
                      </a:pPr>
                      <a:r>
                        <a:rPr lang="en-GB" sz="1400" b="0" kern="1200" dirty="0">
                          <a:solidFill>
                            <a:schemeClr val="tx1"/>
                          </a:solidFill>
                          <a:effectLst/>
                          <a:latin typeface="Monster Phonics Regular" panose="02000000000000000000" pitchFamily="50" charset="0"/>
                          <a:ea typeface="+mn-ea"/>
                          <a:cs typeface="Monster Phonics Regular" panose="02000000000000000000" pitchFamily="50" charset="0"/>
                        </a:rPr>
                        <a:t>Ice fields are large areas of connected glaciers covering flat areas, such as valleys and high plateaus. They are made from compressed and frozen snow.</a:t>
                      </a:r>
                    </a:p>
                    <a:p>
                      <a:pPr marL="0" marR="0" lvl="0" indent="0" algn="l" rtl="0" eaLnBrk="1" fontAlgn="auto" latinLnBrk="0" hangingPunct="1">
                        <a:lnSpc>
                          <a:spcPct val="100000"/>
                        </a:lnSpc>
                        <a:spcBef>
                          <a:spcPts val="0"/>
                        </a:spcBef>
                        <a:spcAft>
                          <a:spcPts val="0"/>
                        </a:spcAft>
                        <a:buClrTx/>
                        <a:buSzTx/>
                        <a:buFontTx/>
                        <a:buNone/>
                      </a:pPr>
                      <a:endParaRPr lang="en-GB" sz="1400" b="0" kern="1200" dirty="0">
                        <a:solidFill>
                          <a:schemeClr val="tx1"/>
                        </a:solidFill>
                        <a:effectLst/>
                        <a:latin typeface="Monster Phonics Regular" panose="02000000000000000000" pitchFamily="50" charset="0"/>
                        <a:ea typeface="+mn-ea"/>
                        <a:cs typeface="Monster Phonics Regular" panose="02000000000000000000" pitchFamily="50" charset="0"/>
                      </a:endParaRPr>
                    </a:p>
                    <a:p>
                      <a:pPr marL="0" marR="0" lvl="0" indent="0" algn="l" rtl="0" eaLnBrk="1" fontAlgn="auto" latinLnBrk="0" hangingPunct="1">
                        <a:lnSpc>
                          <a:spcPct val="100000"/>
                        </a:lnSpc>
                        <a:spcBef>
                          <a:spcPts val="0"/>
                        </a:spcBef>
                        <a:spcAft>
                          <a:spcPts val="0"/>
                        </a:spcAft>
                        <a:buClrTx/>
                        <a:buSzTx/>
                        <a:buFontTx/>
                        <a:buNone/>
                      </a:pP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I</a:t>
                      </a:r>
                      <a:r>
                        <a:rPr lang="en-GB" sz="1400" b="1" kern="1200" dirty="0">
                          <a:solidFill>
                            <a:schemeClr val="accent4"/>
                          </a:solidFill>
                          <a:effectLst/>
                          <a:latin typeface="Monster Phonics Regular" panose="02000000000000000000" pitchFamily="50" charset="0"/>
                          <a:ea typeface="+mn-ea"/>
                          <a:cs typeface="Monster Phonics Regular" panose="02000000000000000000" pitchFamily="50" charset="0"/>
                        </a:rPr>
                        <a:t>c</a:t>
                      </a: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eb</a:t>
                      </a:r>
                      <a:r>
                        <a:rPr lang="en-GB" sz="1400" b="1" kern="1200" dirty="0">
                          <a:solidFill>
                            <a:schemeClr val="accent4"/>
                          </a:solidFill>
                          <a:effectLst/>
                          <a:latin typeface="Monster Phonics Regular" panose="02000000000000000000" pitchFamily="50" charset="0"/>
                          <a:ea typeface="+mn-ea"/>
                          <a:cs typeface="Monster Phonics Regular" panose="02000000000000000000" pitchFamily="50" charset="0"/>
                        </a:rPr>
                        <a:t>er</a:t>
                      </a: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g</a:t>
                      </a:r>
                    </a:p>
                    <a:p>
                      <a:pPr marL="0" marR="0" lvl="0" indent="0" algn="l" rtl="0" eaLnBrk="1" fontAlgn="auto" latinLnBrk="0" hangingPunct="1">
                        <a:lnSpc>
                          <a:spcPct val="100000"/>
                        </a:lnSpc>
                        <a:spcBef>
                          <a:spcPts val="0"/>
                        </a:spcBef>
                        <a:spcAft>
                          <a:spcPts val="0"/>
                        </a:spcAft>
                        <a:buClrTx/>
                        <a:buSzTx/>
                        <a:buFontTx/>
                        <a:buNone/>
                      </a:pPr>
                      <a:r>
                        <a:rPr lang="en-GB" sz="1400" b="0" kern="1200" dirty="0">
                          <a:solidFill>
                            <a:schemeClr val="tx1"/>
                          </a:solidFill>
                          <a:effectLst/>
                          <a:latin typeface="Monster Phonics Regular" panose="02000000000000000000" pitchFamily="50" charset="0"/>
                          <a:ea typeface="+mn-ea"/>
                          <a:cs typeface="Monster Phonics Regular" panose="02000000000000000000" pitchFamily="50" charset="0"/>
                        </a:rPr>
                        <a:t>Icebergs are chunks if ice that break off from glaciers and ice sheets and float in the sea.</a:t>
                      </a:r>
                    </a:p>
                    <a:p>
                      <a:pPr marL="0" marR="0" lvl="0" indent="0" algn="l" rtl="0" eaLnBrk="1" fontAlgn="auto" latinLnBrk="0" hangingPunct="1">
                        <a:lnSpc>
                          <a:spcPct val="100000"/>
                        </a:lnSpc>
                        <a:spcBef>
                          <a:spcPts val="0"/>
                        </a:spcBef>
                        <a:spcAft>
                          <a:spcPts val="0"/>
                        </a:spcAft>
                        <a:buClrTx/>
                        <a:buSzTx/>
                        <a:buFontTx/>
                        <a:buNone/>
                      </a:pPr>
                      <a:endPar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endParaRPr>
                    </a:p>
                    <a:p>
                      <a:pPr marL="0" marR="0" lvl="0" indent="0" algn="l" rtl="0" eaLnBrk="1" fontAlgn="auto" latinLnBrk="0" hangingPunct="1">
                        <a:lnSpc>
                          <a:spcPct val="100000"/>
                        </a:lnSpc>
                        <a:spcBef>
                          <a:spcPts val="0"/>
                        </a:spcBef>
                        <a:spcAft>
                          <a:spcPts val="0"/>
                        </a:spcAft>
                        <a:buClrTx/>
                        <a:buSzTx/>
                        <a:buFontTx/>
                        <a:buNone/>
                      </a:pPr>
                      <a:endPar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endParaRPr>
                    </a:p>
                    <a:p>
                      <a:pPr marL="0" marR="0" lvl="0" indent="0" algn="l" rtl="0" eaLnBrk="1" fontAlgn="auto" latinLnBrk="0" hangingPunct="1">
                        <a:lnSpc>
                          <a:spcPct val="100000"/>
                        </a:lnSpc>
                        <a:spcBef>
                          <a:spcPts val="0"/>
                        </a:spcBef>
                        <a:spcAft>
                          <a:spcPts val="0"/>
                        </a:spcAft>
                        <a:buClrTx/>
                        <a:buSzTx/>
                        <a:buFontTx/>
                        <a:buNone/>
                      </a:pPr>
                      <a:endPar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endParaRPr>
                    </a:p>
                  </a:txBody>
                  <a:tcPr/>
                </a:tc>
                <a:tc hMerge="1">
                  <a:txBody>
                    <a:bodyPr/>
                    <a:lstStyle/>
                    <a:p>
                      <a:endParaRPr lang="en-GB" dirty="0"/>
                    </a:p>
                  </a:txBody>
                  <a:tcPr/>
                </a:tc>
                <a:tc gridSpan="3">
                  <a:txBody>
                    <a:bodyPr/>
                    <a:lstStyle/>
                    <a:p>
                      <a:endParaRPr lang="en-GB" sz="1400" b="0" dirty="0"/>
                    </a:p>
                  </a:txBody>
                  <a:tcPr/>
                </a:tc>
                <a:tc hMerge="1">
                  <a:txBody>
                    <a:bodyPr/>
                    <a:lstStyle/>
                    <a:p>
                      <a:endParaRPr lang="en-GB" sz="1400" b="0" dirty="0"/>
                    </a:p>
                  </a:txBody>
                  <a:tcPr/>
                </a:tc>
                <a:tc hMerge="1">
                  <a:txBody>
                    <a:bodyPr/>
                    <a:lstStyle/>
                    <a:p>
                      <a:endParaRPr lang="en-GB" dirty="0"/>
                    </a:p>
                  </a:txBody>
                  <a:tcPr/>
                </a:tc>
                <a:extLst>
                  <a:ext uri="{0D108BD9-81ED-4DB2-BD59-A6C34878D82A}">
                    <a16:rowId xmlns:a16="http://schemas.microsoft.com/office/drawing/2014/main" val="2795965539"/>
                  </a:ext>
                </a:extLst>
              </a:tr>
            </a:tbl>
          </a:graphicData>
        </a:graphic>
      </p:graphicFrame>
      <p:pic>
        <p:nvPicPr>
          <p:cNvPr id="1026" name="Picture 2" descr="Charnock Hall Primary Acade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9530" y="24854"/>
            <a:ext cx="3332865" cy="6308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stretch>
            <a:fillRect/>
          </a:stretch>
        </p:blipFill>
        <p:spPr>
          <a:xfrm>
            <a:off x="8286480" y="3012229"/>
            <a:ext cx="3498418" cy="3705890"/>
          </a:xfrm>
          <a:prstGeom prst="rect">
            <a:avLst/>
          </a:prstGeom>
        </p:spPr>
      </p:pic>
      <p:pic>
        <p:nvPicPr>
          <p:cNvPr id="11" name="Picture 10"/>
          <p:cNvPicPr>
            <a:picLocks noChangeAspect="1"/>
          </p:cNvPicPr>
          <p:nvPr/>
        </p:nvPicPr>
        <p:blipFill>
          <a:blip r:embed="rId4"/>
          <a:stretch>
            <a:fillRect/>
          </a:stretch>
        </p:blipFill>
        <p:spPr>
          <a:xfrm>
            <a:off x="4337239" y="3012229"/>
            <a:ext cx="3470531" cy="3527116"/>
          </a:xfrm>
          <a:prstGeom prst="rect">
            <a:avLst/>
          </a:prstGeom>
        </p:spPr>
      </p:pic>
      <p:pic>
        <p:nvPicPr>
          <p:cNvPr id="13" name="Picture 12"/>
          <p:cNvPicPr>
            <a:picLocks noChangeAspect="1"/>
          </p:cNvPicPr>
          <p:nvPr/>
        </p:nvPicPr>
        <p:blipFill>
          <a:blip r:embed="rId5"/>
          <a:stretch>
            <a:fillRect/>
          </a:stretch>
        </p:blipFill>
        <p:spPr>
          <a:xfrm>
            <a:off x="6438680" y="4878386"/>
            <a:ext cx="710222" cy="815321"/>
          </a:xfrm>
          <a:prstGeom prst="rect">
            <a:avLst/>
          </a:prstGeom>
        </p:spPr>
      </p:pic>
      <p:sp>
        <p:nvSpPr>
          <p:cNvPr id="2" name="TextBox 1">
            <a:extLst>
              <a:ext uri="{FF2B5EF4-FFF2-40B4-BE49-F238E27FC236}">
                <a16:creationId xmlns:a16="http://schemas.microsoft.com/office/drawing/2014/main" id="{813394F5-6F1F-12C5-AB83-5001E68E0453}"/>
              </a:ext>
            </a:extLst>
          </p:cNvPr>
          <p:cNvSpPr txBox="1"/>
          <p:nvPr/>
        </p:nvSpPr>
        <p:spPr>
          <a:xfrm>
            <a:off x="5646821" y="2895600"/>
            <a:ext cx="184731" cy="369332"/>
          </a:xfrm>
          <a:prstGeom prst="rect">
            <a:avLst/>
          </a:prstGeom>
          <a:noFill/>
        </p:spPr>
        <p:txBody>
          <a:bodyPr wrap="none" rtlCol="0">
            <a:spAutoFit/>
          </a:bodyPr>
          <a:lstStyle/>
          <a:p>
            <a:endParaRPr lang="en-GB"/>
          </a:p>
        </p:txBody>
      </p:sp>
      <p:sp>
        <p:nvSpPr>
          <p:cNvPr id="3" name="TextBox 2">
            <a:extLst>
              <a:ext uri="{FF2B5EF4-FFF2-40B4-BE49-F238E27FC236}">
                <a16:creationId xmlns:a16="http://schemas.microsoft.com/office/drawing/2014/main" id="{06A2C405-A9E4-65CC-99BD-A9A755568A50}"/>
              </a:ext>
            </a:extLst>
          </p:cNvPr>
          <p:cNvSpPr txBox="1"/>
          <p:nvPr/>
        </p:nvSpPr>
        <p:spPr>
          <a:xfrm>
            <a:off x="551227" y="403945"/>
            <a:ext cx="7582120" cy="2246769"/>
          </a:xfrm>
          <a:prstGeom prst="rect">
            <a:avLst/>
          </a:prstGeom>
          <a:noFill/>
        </p:spPr>
        <p:txBody>
          <a:bodyPr wrap="square" rtlCol="0">
            <a:spAutoFit/>
          </a:bodyPr>
          <a:lstStyle/>
          <a:p>
            <a:r>
              <a:rPr lang="en-GB" sz="1400" dirty="0">
                <a:latin typeface="Monster Phonics Regular" panose="02000000000000000000" pitchFamily="50" charset="0"/>
                <a:cs typeface="Monster Phonics Regular" panose="02000000000000000000" pitchFamily="50" charset="0"/>
              </a:rPr>
              <a:t>Knowledge Statements:</a:t>
            </a:r>
          </a:p>
          <a:p>
            <a:r>
              <a:rPr lang="en-GB" sz="1400" dirty="0">
                <a:latin typeface="Monster Phonics Regular" panose="02000000000000000000" pitchFamily="50" charset="0"/>
                <a:cs typeface="Monster Phonics Regular" panose="02000000000000000000" pitchFamily="50" charset="0"/>
              </a:rPr>
              <a:t>I can identify the position and significance of latitude, longitude, Equator, Northern Hemisphere, Southern Hemisphere, the Tropics of Cancer and Capricorn, Arctic and Antarctic Circle, the Primer Greenwich Meridian and time zones (including day and night).</a:t>
            </a:r>
          </a:p>
          <a:p>
            <a:r>
              <a:rPr lang="en-GB" sz="1400" dirty="0">
                <a:latin typeface="Monster Phonics Regular" panose="02000000000000000000" pitchFamily="50" charset="0"/>
                <a:cs typeface="Monster Phonics Regular" panose="02000000000000000000" pitchFamily="50" charset="0"/>
              </a:rPr>
              <a:t> I know that Polar regions have long cold winters and temperatures below freezing. The weather can be very windy with little precipitation.</a:t>
            </a:r>
          </a:p>
          <a:p>
            <a:r>
              <a:rPr lang="en-GB" sz="1400" dirty="0">
                <a:latin typeface="Monster Phonics Regular" panose="02000000000000000000" pitchFamily="50" charset="0"/>
                <a:cs typeface="Monster Phonics Regular" panose="02000000000000000000" pitchFamily="50" charset="0"/>
              </a:rPr>
              <a:t>I know Ernest Shackleton (1874 -1922) was a British explorer who led an expedition to walk across Antarctica.</a:t>
            </a:r>
          </a:p>
          <a:p>
            <a:r>
              <a:rPr lang="en-GB" sz="1400" dirty="0">
                <a:latin typeface="Monster Phonics Regular" panose="02000000000000000000" pitchFamily="50" charset="0"/>
                <a:cs typeface="Monster Phonics Regular" panose="02000000000000000000" pitchFamily="50" charset="0"/>
              </a:rPr>
              <a:t>I know that human activities such as burning fossil fuels and deforestation are releasing gases into the atmosphere that are causing the temperature of the Earth to rise and its climate to change.</a:t>
            </a:r>
          </a:p>
        </p:txBody>
      </p:sp>
      <p:grpSp>
        <p:nvGrpSpPr>
          <p:cNvPr id="10" name="Group 9">
            <a:extLst>
              <a:ext uri="{FF2B5EF4-FFF2-40B4-BE49-F238E27FC236}">
                <a16:creationId xmlns:a16="http://schemas.microsoft.com/office/drawing/2014/main" id="{60C31744-AAFF-BC2A-179B-11943D6B1454}"/>
              </a:ext>
            </a:extLst>
          </p:cNvPr>
          <p:cNvGrpSpPr/>
          <p:nvPr/>
        </p:nvGrpSpPr>
        <p:grpSpPr>
          <a:xfrm>
            <a:off x="255763" y="611676"/>
            <a:ext cx="295464" cy="1756765"/>
            <a:chOff x="255763" y="611676"/>
            <a:chExt cx="295464" cy="1756765"/>
          </a:xfrm>
        </p:grpSpPr>
        <p:pic>
          <p:nvPicPr>
            <p:cNvPr id="4" name="Picture 3">
              <a:extLst>
                <a:ext uri="{FF2B5EF4-FFF2-40B4-BE49-F238E27FC236}">
                  <a16:creationId xmlns:a16="http://schemas.microsoft.com/office/drawing/2014/main" id="{81C70040-62D1-C64B-D093-0BC438CE7677}"/>
                </a:ext>
              </a:extLst>
            </p:cNvPr>
            <p:cNvPicPr>
              <a:picLocks noChangeAspect="1"/>
            </p:cNvPicPr>
            <p:nvPr/>
          </p:nvPicPr>
          <p:blipFill>
            <a:blip r:embed="rId6"/>
            <a:stretch>
              <a:fillRect/>
            </a:stretch>
          </p:blipFill>
          <p:spPr>
            <a:xfrm>
              <a:off x="264690" y="611676"/>
              <a:ext cx="286537" cy="268247"/>
            </a:xfrm>
            <a:prstGeom prst="rect">
              <a:avLst/>
            </a:prstGeom>
          </p:spPr>
        </p:pic>
        <p:pic>
          <p:nvPicPr>
            <p:cNvPr id="6" name="Picture 5">
              <a:extLst>
                <a:ext uri="{FF2B5EF4-FFF2-40B4-BE49-F238E27FC236}">
                  <a16:creationId xmlns:a16="http://schemas.microsoft.com/office/drawing/2014/main" id="{E7C19963-6DEB-434B-9D0F-66FD5C00E024}"/>
                </a:ext>
              </a:extLst>
            </p:cNvPr>
            <p:cNvPicPr>
              <a:picLocks noChangeAspect="1"/>
            </p:cNvPicPr>
            <p:nvPr/>
          </p:nvPicPr>
          <p:blipFill>
            <a:blip r:embed="rId6"/>
            <a:stretch>
              <a:fillRect/>
            </a:stretch>
          </p:blipFill>
          <p:spPr>
            <a:xfrm>
              <a:off x="255764" y="1223352"/>
              <a:ext cx="286537" cy="268247"/>
            </a:xfrm>
            <a:prstGeom prst="rect">
              <a:avLst/>
            </a:prstGeom>
          </p:spPr>
        </p:pic>
        <p:pic>
          <p:nvPicPr>
            <p:cNvPr id="8" name="Picture 7">
              <a:extLst>
                <a:ext uri="{FF2B5EF4-FFF2-40B4-BE49-F238E27FC236}">
                  <a16:creationId xmlns:a16="http://schemas.microsoft.com/office/drawing/2014/main" id="{929653E3-226F-98C3-4ACD-B8A250D61EE7}"/>
                </a:ext>
              </a:extLst>
            </p:cNvPr>
            <p:cNvPicPr>
              <a:picLocks noChangeAspect="1"/>
            </p:cNvPicPr>
            <p:nvPr/>
          </p:nvPicPr>
          <p:blipFill>
            <a:blip r:embed="rId6"/>
            <a:stretch>
              <a:fillRect/>
            </a:stretch>
          </p:blipFill>
          <p:spPr>
            <a:xfrm>
              <a:off x="255763" y="1700904"/>
              <a:ext cx="286537" cy="268247"/>
            </a:xfrm>
            <a:prstGeom prst="rect">
              <a:avLst/>
            </a:prstGeom>
          </p:spPr>
        </p:pic>
        <p:pic>
          <p:nvPicPr>
            <p:cNvPr id="9" name="Picture 8">
              <a:extLst>
                <a:ext uri="{FF2B5EF4-FFF2-40B4-BE49-F238E27FC236}">
                  <a16:creationId xmlns:a16="http://schemas.microsoft.com/office/drawing/2014/main" id="{FC449806-FF57-A73D-5BDA-0FE1E9AAC732}"/>
                </a:ext>
              </a:extLst>
            </p:cNvPr>
            <p:cNvPicPr>
              <a:picLocks noChangeAspect="1"/>
            </p:cNvPicPr>
            <p:nvPr/>
          </p:nvPicPr>
          <p:blipFill>
            <a:blip r:embed="rId6"/>
            <a:stretch>
              <a:fillRect/>
            </a:stretch>
          </p:blipFill>
          <p:spPr>
            <a:xfrm>
              <a:off x="264690" y="2100194"/>
              <a:ext cx="286537" cy="268247"/>
            </a:xfrm>
            <a:prstGeom prst="rect">
              <a:avLst/>
            </a:prstGeom>
          </p:spPr>
        </p:pic>
      </p:grpSp>
      <p:grpSp>
        <p:nvGrpSpPr>
          <p:cNvPr id="12" name="Group 11">
            <a:extLst>
              <a:ext uri="{FF2B5EF4-FFF2-40B4-BE49-F238E27FC236}">
                <a16:creationId xmlns:a16="http://schemas.microsoft.com/office/drawing/2014/main" id="{312FD048-511D-9FE1-337E-E5EC85733199}"/>
              </a:ext>
            </a:extLst>
          </p:cNvPr>
          <p:cNvGrpSpPr/>
          <p:nvPr/>
        </p:nvGrpSpPr>
        <p:grpSpPr>
          <a:xfrm>
            <a:off x="8032150" y="613216"/>
            <a:ext cx="295464" cy="1756765"/>
            <a:chOff x="255763" y="611676"/>
            <a:chExt cx="295464" cy="1756765"/>
          </a:xfrm>
        </p:grpSpPr>
        <p:pic>
          <p:nvPicPr>
            <p:cNvPr id="14" name="Picture 13">
              <a:extLst>
                <a:ext uri="{FF2B5EF4-FFF2-40B4-BE49-F238E27FC236}">
                  <a16:creationId xmlns:a16="http://schemas.microsoft.com/office/drawing/2014/main" id="{BB4F533B-B193-366A-B8ED-93B201B2D395}"/>
                </a:ext>
              </a:extLst>
            </p:cNvPr>
            <p:cNvPicPr>
              <a:picLocks noChangeAspect="1"/>
            </p:cNvPicPr>
            <p:nvPr/>
          </p:nvPicPr>
          <p:blipFill>
            <a:blip r:embed="rId6"/>
            <a:stretch>
              <a:fillRect/>
            </a:stretch>
          </p:blipFill>
          <p:spPr>
            <a:xfrm>
              <a:off x="264690" y="611676"/>
              <a:ext cx="286537" cy="268247"/>
            </a:xfrm>
            <a:prstGeom prst="rect">
              <a:avLst/>
            </a:prstGeom>
          </p:spPr>
        </p:pic>
        <p:pic>
          <p:nvPicPr>
            <p:cNvPr id="15" name="Picture 14">
              <a:extLst>
                <a:ext uri="{FF2B5EF4-FFF2-40B4-BE49-F238E27FC236}">
                  <a16:creationId xmlns:a16="http://schemas.microsoft.com/office/drawing/2014/main" id="{50ACAD78-442B-4DBF-E2F9-565C3DD4777C}"/>
                </a:ext>
              </a:extLst>
            </p:cNvPr>
            <p:cNvPicPr>
              <a:picLocks noChangeAspect="1"/>
            </p:cNvPicPr>
            <p:nvPr/>
          </p:nvPicPr>
          <p:blipFill>
            <a:blip r:embed="rId6"/>
            <a:stretch>
              <a:fillRect/>
            </a:stretch>
          </p:blipFill>
          <p:spPr>
            <a:xfrm>
              <a:off x="255764" y="1223352"/>
              <a:ext cx="286537" cy="268247"/>
            </a:xfrm>
            <a:prstGeom prst="rect">
              <a:avLst/>
            </a:prstGeom>
          </p:spPr>
        </p:pic>
        <p:pic>
          <p:nvPicPr>
            <p:cNvPr id="16" name="Picture 15">
              <a:extLst>
                <a:ext uri="{FF2B5EF4-FFF2-40B4-BE49-F238E27FC236}">
                  <a16:creationId xmlns:a16="http://schemas.microsoft.com/office/drawing/2014/main" id="{A8C79544-A8C0-2ADD-0A76-E9D7DA021727}"/>
                </a:ext>
              </a:extLst>
            </p:cNvPr>
            <p:cNvPicPr>
              <a:picLocks noChangeAspect="1"/>
            </p:cNvPicPr>
            <p:nvPr/>
          </p:nvPicPr>
          <p:blipFill>
            <a:blip r:embed="rId6"/>
            <a:stretch>
              <a:fillRect/>
            </a:stretch>
          </p:blipFill>
          <p:spPr>
            <a:xfrm>
              <a:off x="255763" y="1700904"/>
              <a:ext cx="286537" cy="268247"/>
            </a:xfrm>
            <a:prstGeom prst="rect">
              <a:avLst/>
            </a:prstGeom>
          </p:spPr>
        </p:pic>
        <p:pic>
          <p:nvPicPr>
            <p:cNvPr id="17" name="Picture 16">
              <a:extLst>
                <a:ext uri="{FF2B5EF4-FFF2-40B4-BE49-F238E27FC236}">
                  <a16:creationId xmlns:a16="http://schemas.microsoft.com/office/drawing/2014/main" id="{432513C7-E3F6-8C5D-366D-9D9F44A42D60}"/>
                </a:ext>
              </a:extLst>
            </p:cNvPr>
            <p:cNvPicPr>
              <a:picLocks noChangeAspect="1"/>
            </p:cNvPicPr>
            <p:nvPr/>
          </p:nvPicPr>
          <p:blipFill>
            <a:blip r:embed="rId6"/>
            <a:stretch>
              <a:fillRect/>
            </a:stretch>
          </p:blipFill>
          <p:spPr>
            <a:xfrm>
              <a:off x="264690" y="2100194"/>
              <a:ext cx="286537" cy="268247"/>
            </a:xfrm>
            <a:prstGeom prst="rect">
              <a:avLst/>
            </a:prstGeom>
          </p:spPr>
        </p:pic>
      </p:grpSp>
    </p:spTree>
    <p:extLst>
      <p:ext uri="{BB962C8B-B14F-4D97-AF65-F5344CB8AC3E}">
        <p14:creationId xmlns:p14="http://schemas.microsoft.com/office/powerpoint/2010/main" val="20664205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2154</TotalTime>
  <Words>266</Words>
  <Application>Microsoft Office PowerPoint</Application>
  <PresentationFormat>Widescreen</PresentationFormat>
  <Paragraphs>23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Monster Phonics Regular</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Pratt</dc:creator>
  <cp:lastModifiedBy>Imogen Lloyd</cp:lastModifiedBy>
  <cp:revision>246</cp:revision>
  <cp:lastPrinted>2025-12-02T09:36:09Z</cp:lastPrinted>
  <dcterms:created xsi:type="dcterms:W3CDTF">2022-04-27T12:42:43Z</dcterms:created>
  <dcterms:modified xsi:type="dcterms:W3CDTF">2025-12-02T09:36:26Z</dcterms:modified>
</cp:coreProperties>
</file>