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dfbd0984a84c2c17c84e4adac2fa6553a0a2ecac7e2064c2be5341db52e7bb5::" providerId="AD" clId="Web-{948036D0-EB45-8F8C-F24E-7E488F8F2C91}"/>
    <pc:docChg chg="modSld">
      <pc:chgData name="Guest User" userId="S::urn:spo:anon#cdfbd0984a84c2c17c84e4adac2fa6553a0a2ecac7e2064c2be5341db52e7bb5::" providerId="AD" clId="Web-{948036D0-EB45-8F8C-F24E-7E488F8F2C91}" dt="2022-05-06T13:35:59.570" v="1809"/>
      <pc:docMkLst>
        <pc:docMk/>
      </pc:docMkLst>
      <pc:sldChg chg="modSp">
        <pc:chgData name="Guest User" userId="S::urn:spo:anon#cdfbd0984a84c2c17c84e4adac2fa6553a0a2ecac7e2064c2be5341db52e7bb5::" providerId="AD" clId="Web-{948036D0-EB45-8F8C-F24E-7E488F8F2C91}" dt="2022-05-06T13:35:59.570" v="180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948036D0-EB45-8F8C-F24E-7E488F8F2C91}" dt="2022-05-06T13:35:59.570" v="180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  <pc:docChgLst>
    <pc:chgData name="Katie Pratt" userId="S::kpratt@dunston.derbyshire.sch.uk::e79e683b-7265-4fd8-83ee-256ed80c3a02" providerId="AD" clId="Web-{6399C261-ADCC-3FAB-4B4A-F06EAEE5AF02}"/>
    <pc:docChg chg="modSld">
      <pc:chgData name="Katie Pratt" userId="S::kpratt@dunston.derbyshire.sch.uk::e79e683b-7265-4fd8-83ee-256ed80c3a02" providerId="AD" clId="Web-{6399C261-ADCC-3FAB-4B4A-F06EAEE5AF02}" dt="2022-05-03T21:15:30.956" v="72"/>
      <pc:docMkLst>
        <pc:docMk/>
      </pc:docMkLst>
      <pc:sldChg chg="addSp delSp modSp">
        <pc:chgData name="Katie Pratt" userId="S::kpratt@dunston.derbyshire.sch.uk::e79e683b-7265-4fd8-83ee-256ed80c3a02" providerId="AD" clId="Web-{6399C261-ADCC-3FAB-4B4A-F06EAEE5AF02}" dt="2022-05-03T21:15:30.956" v="72"/>
        <pc:sldMkLst>
          <pc:docMk/>
          <pc:sldMk cId="2066420587" sldId="256"/>
        </pc:sldMkLst>
        <pc:spChg chg="add del">
          <ac:chgData name="Katie Pratt" userId="S::kpratt@dunston.derbyshire.sch.uk::e79e683b-7265-4fd8-83ee-256ed80c3a02" providerId="AD" clId="Web-{6399C261-ADCC-3FAB-4B4A-F06EAEE5AF02}" dt="2022-05-03T21:13:59.856" v="53"/>
          <ac:spMkLst>
            <pc:docMk/>
            <pc:sldMk cId="2066420587" sldId="256"/>
            <ac:spMk id="2" creationId="{CC2479EF-B8B1-8C35-A6C8-BE05DE93D5B4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2:55.290" v="23" actId="14100"/>
          <ac:spMkLst>
            <pc:docMk/>
            <pc:sldMk cId="2066420587" sldId="256"/>
            <ac:spMk id="3" creationId="{01A386B1-7C89-76BA-3D39-831302446832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4:21.639" v="58" actId="1076"/>
          <ac:spMkLst>
            <pc:docMk/>
            <pc:sldMk cId="2066420587" sldId="256"/>
            <ac:spMk id="24" creationId="{EF0A052C-36D6-1C5A-6303-59CF2767BCC3}"/>
          </ac:spMkLst>
        </pc:spChg>
        <pc:graphicFrameChg chg="mod modGraphic">
          <ac:chgData name="Katie Pratt" userId="S::kpratt@dunston.derbyshire.sch.uk::e79e683b-7265-4fd8-83ee-256ed80c3a02" providerId="AD" clId="Web-{6399C261-ADCC-3FAB-4B4A-F06EAEE5AF02}" dt="2022-05-03T21:15:30.956" v="72"/>
          <ac:graphicFrameMkLst>
            <pc:docMk/>
            <pc:sldMk cId="2066420587" sldId="256"/>
            <ac:graphicFrameMk id="5" creationId="{F1AE398D-3D8D-4000-9821-E537538B890A}"/>
          </ac:graphicFrameMkLst>
        </pc:graphicFrameChg>
        <pc:picChg chg="mod">
          <ac:chgData name="Katie Pratt" userId="S::kpratt@dunston.derbyshire.sch.uk::e79e683b-7265-4fd8-83ee-256ed80c3a02" providerId="AD" clId="Web-{6399C261-ADCC-3FAB-4B4A-F06EAEE5AF02}" dt="2022-05-03T21:14:26.327" v="59" actId="14100"/>
          <ac:picMkLst>
            <pc:docMk/>
            <pc:sldMk cId="2066420587" sldId="256"/>
            <ac:picMk id="4" creationId="{76338ECF-3813-4BDD-B9E0-2437A19563EB}"/>
          </ac:picMkLst>
        </pc:picChg>
        <pc:picChg chg="mod modCrop">
          <ac:chgData name="Katie Pratt" userId="S::kpratt@dunston.derbyshire.sch.uk::e79e683b-7265-4fd8-83ee-256ed80c3a02" providerId="AD" clId="Web-{6399C261-ADCC-3FAB-4B4A-F06EAEE5AF02}" dt="2022-05-03T21:15:15.049" v="65" actId="1076"/>
          <ac:picMkLst>
            <pc:docMk/>
            <pc:sldMk cId="2066420587" sldId="256"/>
            <ac:picMk id="6" creationId="{BCDB6F8D-EF61-4C62-B6B8-7A5CCB2A3DA1}"/>
          </ac:picMkLst>
        </pc:picChg>
      </pc:sldChg>
    </pc:docChg>
  </pc:docChgLst>
  <pc:docChgLst>
    <pc:chgData name="Guest User" userId="S::urn:spo:anon#cdfbd0984a84c2c17c84e4adac2fa6553a0a2ecac7e2064c2be5341db52e7bb5::" providerId="AD" clId="Web-{721D643D-5C3F-92D5-044E-C649BD6B6D81}"/>
    <pc:docChg chg="modSld">
      <pc:chgData name="Guest User" userId="S::urn:spo:anon#cdfbd0984a84c2c17c84e4adac2fa6553a0a2ecac7e2064c2be5341db52e7bb5::" providerId="AD" clId="Web-{721D643D-5C3F-92D5-044E-C649BD6B6D81}" dt="2022-05-05T13:42:07.723" v="1129"/>
      <pc:docMkLst>
        <pc:docMk/>
      </pc:docMkLst>
      <pc:sldChg chg="modSp">
        <pc:chgData name="Guest User" userId="S::urn:spo:anon#cdfbd0984a84c2c17c84e4adac2fa6553a0a2ecac7e2064c2be5341db52e7bb5::" providerId="AD" clId="Web-{721D643D-5C3F-92D5-044E-C649BD6B6D81}" dt="2022-05-05T13:42:07.723" v="112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721D643D-5C3F-92D5-044E-C649BD6B6D81}" dt="2022-05-05T13:42:07.723" v="112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685237"/>
              </p:ext>
            </p:extLst>
          </p:nvPr>
        </p:nvGraphicFramePr>
        <p:xfrm>
          <a:off x="0" y="23896"/>
          <a:ext cx="12181899" cy="67619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96166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002642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2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Movers</a:t>
                      </a:r>
                      <a:r>
                        <a:rPr lang="en-GB" sz="1600" b="1" baseline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 &amp; Shakers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521599">
                <a:tc rowSpan="2" gridSpan="4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know</a:t>
                      </a:r>
                      <a:r>
                        <a:rPr lang="en-US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why </a:t>
                      </a: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significant people have had a major impact on the world.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can identify if someone is significant using Dawson’s Modal.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can use the words year, decade and century to describe dates and times.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</a:t>
                      </a:r>
                      <a:r>
                        <a:rPr lang="en-GB" sz="14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study the life and impact of a range of significant individuals from around the world.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know how to use a timeline to put events, people and objects in chronological order.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237729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use common words and phrases to speak about the past.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talk about significant historical people.</a:t>
                      </a:r>
                      <a:endParaRPr lang="en-GB" sz="14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373545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disc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v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To see or find something before anyone else.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invent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To design or make something that has never been made before. 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mon</a:t>
                      </a:r>
                      <a:r>
                        <a:rPr lang="en-GB" sz="1600" b="1" dirty="0">
                          <a:solidFill>
                            <a:srgbClr val="7030A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nt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- A structure built to remember an event or person.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signific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nt - 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Something that is important.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stat</a:t>
                      </a:r>
                      <a:r>
                        <a:rPr lang="en-GB" sz="1600" b="1" dirty="0">
                          <a:solidFill>
                            <a:srgbClr val="00B0F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ue</a:t>
                      </a:r>
                      <a:r>
                        <a:rPr lang="en-GB" sz="1600" b="1" baseline="0" dirty="0">
                          <a:solidFill>
                            <a:srgbClr val="00B0F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 object usually made from stone or metal to look like a person.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6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ear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365 days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dec</a:t>
                      </a:r>
                      <a:r>
                        <a:rPr lang="en-GB" sz="1600" b="1" baseline="0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</a:t>
                      </a:r>
                      <a:r>
                        <a:rPr lang="en-GB" sz="1600" b="1" baseline="0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10 years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baseline="0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ent</a:t>
                      </a:r>
                      <a:r>
                        <a:rPr lang="en-GB" sz="1600" b="1" baseline="0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ur</a:t>
                      </a:r>
                      <a:r>
                        <a:rPr lang="en-GB" sz="1600" b="1" baseline="0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100 years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Categories of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signific</a:t>
                      </a:r>
                      <a:r>
                        <a:rPr lang="en-GB" sz="1600" b="1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nt 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600" b="1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le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 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activist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is a person who feels strongly about helping people, other living things or the planet. They protest to make changes happen.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 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x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pl</a:t>
                      </a:r>
                      <a:r>
                        <a:rPr lang="en-GB" sz="16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or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is a person who travels to places to find out what is there.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sc</a:t>
                      </a:r>
                      <a:r>
                        <a:rPr lang="en-GB" sz="16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ie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ntist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is a person who discovers or invents new things.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 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tist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is a person who creates works of art, including pieces of music, plays, poems, paintings, dances or sculptures.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A 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mon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600" b="1" u="sng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ch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is a king or queen who rules a kingdom.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Timeline: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8146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Rosa P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ks w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nt</a:t>
                      </a:r>
                      <a:r>
                        <a:rPr lang="en-GB" sz="1600" dirty="0">
                          <a:solidFill>
                            <a:schemeClr val="accent3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 bla</a:t>
                      </a:r>
                      <a:r>
                        <a:rPr lang="en-GB" sz="1600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ck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p</a:t>
                      </a:r>
                      <a:r>
                        <a:rPr lang="en-GB" sz="1600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le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to have the same r</a:t>
                      </a:r>
                      <a:r>
                        <a:rPr lang="en-GB" sz="160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igh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ts as w</a:t>
                      </a:r>
                      <a:r>
                        <a:rPr lang="en-GB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</a:t>
                      </a:r>
                      <a:r>
                        <a:rPr lang="en-GB" sz="160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60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p</a:t>
                      </a:r>
                      <a:r>
                        <a:rPr lang="en-GB" sz="1600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dirty="0">
                          <a:solidFill>
                            <a:schemeClr val="accent3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le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</a:t>
                      </a:r>
                      <a:r>
                        <a:rPr lang="en-GB" sz="1600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ei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 Armstrong was the f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ir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st</a:t>
                      </a:r>
                    </a:p>
                    <a:p>
                      <a:pPr lvl="0"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to w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al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k on the M</a:t>
                      </a:r>
                      <a:r>
                        <a:rPr lang="en-GB" sz="1600" dirty="0">
                          <a:solidFill>
                            <a:schemeClr val="accent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oo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95" y="62090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204" t="34902" r="30739" b="46190"/>
          <a:stretch/>
        </p:blipFill>
        <p:spPr>
          <a:xfrm>
            <a:off x="6189045" y="2464067"/>
            <a:ext cx="5909888" cy="1155032"/>
          </a:xfrm>
          <a:prstGeom prst="rect">
            <a:avLst/>
          </a:prstGeom>
        </p:spPr>
      </p:pic>
      <p:pic>
        <p:nvPicPr>
          <p:cNvPr id="1028" name="Picture 4" descr="Rosa Parks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5" y="3672196"/>
            <a:ext cx="1722360" cy="195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2" name="Picture 8" descr="Space Frontiers/Getty Images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514" y="3672196"/>
            <a:ext cx="1882471" cy="19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B4CDE2A-672C-5530-2451-5B04BE1FEBAB}"/>
              </a:ext>
            </a:extLst>
          </p:cNvPr>
          <p:cNvSpPr/>
          <p:nvPr/>
        </p:nvSpPr>
        <p:spPr>
          <a:xfrm>
            <a:off x="126666" y="914159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F51FAB-2885-E3BD-D89B-03670F7A2D73}"/>
              </a:ext>
            </a:extLst>
          </p:cNvPr>
          <p:cNvSpPr/>
          <p:nvPr/>
        </p:nvSpPr>
        <p:spPr>
          <a:xfrm>
            <a:off x="121820" y="1142214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04770C-EBC0-0B34-0935-77DE1C9B27E0}"/>
              </a:ext>
            </a:extLst>
          </p:cNvPr>
          <p:cNvGrpSpPr/>
          <p:nvPr/>
        </p:nvGrpSpPr>
        <p:grpSpPr>
          <a:xfrm>
            <a:off x="116974" y="655715"/>
            <a:ext cx="311064" cy="1137479"/>
            <a:chOff x="116974" y="655715"/>
            <a:chExt cx="311064" cy="113747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1F21662-22DB-D7D9-20E9-5FFC5644F5B3}"/>
                </a:ext>
              </a:extLst>
            </p:cNvPr>
            <p:cNvSpPr/>
            <p:nvPr/>
          </p:nvSpPr>
          <p:spPr>
            <a:xfrm>
              <a:off x="126666" y="655715"/>
              <a:ext cx="301372" cy="1801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C96C104-F914-D06B-01A7-2B26DA2AB3C3}"/>
                </a:ext>
              </a:extLst>
            </p:cNvPr>
            <p:cNvSpPr/>
            <p:nvPr/>
          </p:nvSpPr>
          <p:spPr>
            <a:xfrm>
              <a:off x="121820" y="1377619"/>
              <a:ext cx="301372" cy="1801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09D1BE7-F74E-52A9-2CF7-C0194F0299CF}"/>
                </a:ext>
              </a:extLst>
            </p:cNvPr>
            <p:cNvSpPr/>
            <p:nvPr/>
          </p:nvSpPr>
          <p:spPr>
            <a:xfrm>
              <a:off x="116974" y="1613024"/>
              <a:ext cx="301372" cy="1801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34EF0E-7207-52EE-6813-2C9471A3CA15}"/>
              </a:ext>
            </a:extLst>
          </p:cNvPr>
          <p:cNvGrpSpPr/>
          <p:nvPr/>
        </p:nvGrpSpPr>
        <p:grpSpPr>
          <a:xfrm>
            <a:off x="7469983" y="655715"/>
            <a:ext cx="311064" cy="1137479"/>
            <a:chOff x="116974" y="655715"/>
            <a:chExt cx="311064" cy="113747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CD2DCDF-1FF1-5633-B431-C4672885F549}"/>
                </a:ext>
              </a:extLst>
            </p:cNvPr>
            <p:cNvSpPr/>
            <p:nvPr/>
          </p:nvSpPr>
          <p:spPr>
            <a:xfrm>
              <a:off x="126666" y="655715"/>
              <a:ext cx="301372" cy="1801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E81540D-507F-E866-0949-AC6ECDE75403}"/>
                </a:ext>
              </a:extLst>
            </p:cNvPr>
            <p:cNvSpPr/>
            <p:nvPr/>
          </p:nvSpPr>
          <p:spPr>
            <a:xfrm>
              <a:off x="121820" y="1377619"/>
              <a:ext cx="301372" cy="1801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BCC107A-C682-17C1-D6CE-7C16FF7FFE17}"/>
                </a:ext>
              </a:extLst>
            </p:cNvPr>
            <p:cNvSpPr/>
            <p:nvPr/>
          </p:nvSpPr>
          <p:spPr>
            <a:xfrm>
              <a:off x="116974" y="1613024"/>
              <a:ext cx="301372" cy="1801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194BC568-49FD-2C87-618E-97F0861C582F}"/>
              </a:ext>
            </a:extLst>
          </p:cNvPr>
          <p:cNvSpPr/>
          <p:nvPr/>
        </p:nvSpPr>
        <p:spPr>
          <a:xfrm>
            <a:off x="7469983" y="1121488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38FA314-76FA-F3E4-D0A1-FE1DC0CCEF4B}"/>
              </a:ext>
            </a:extLst>
          </p:cNvPr>
          <p:cNvSpPr/>
          <p:nvPr/>
        </p:nvSpPr>
        <p:spPr>
          <a:xfrm>
            <a:off x="7479675" y="898965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331</Words>
  <Application>Microsoft Office PowerPoint</Application>
  <PresentationFormat>Widescreen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214</cp:revision>
  <cp:lastPrinted>2023-03-07T10:48:11Z</cp:lastPrinted>
  <dcterms:created xsi:type="dcterms:W3CDTF">2022-04-27T12:42:43Z</dcterms:created>
  <dcterms:modified xsi:type="dcterms:W3CDTF">2026-03-18T07:57:48Z</dcterms:modified>
</cp:coreProperties>
</file>