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20/03/2026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538207"/>
              </p:ext>
            </p:extLst>
          </p:nvPr>
        </p:nvGraphicFramePr>
        <p:xfrm>
          <a:off x="113624" y="36320"/>
          <a:ext cx="12068275" cy="67420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7826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1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School Days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b="1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6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</a:t>
                      </a: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know that Queen Victoria was Queen during the Victoria Era.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know schools were different in the Victorian Era compared to now.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know Samuel Wilderman is famous for his work on education.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know that places change over time and can compare how they have changed.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217857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u="none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Dun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’s hat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cone-shaped hat with a letter D on the front, which was worn by children in the Victorian era as a punishment.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ronolo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600" b="1" dirty="0">
                          <a:solidFill>
                            <a:srgbClr val="00B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order in which events happened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Monar</a:t>
                      </a:r>
                      <a:r>
                        <a:rPr lang="en-GB" sz="1600" b="1" u="sng" dirty="0">
                          <a:solidFill>
                            <a:schemeClr val="tx1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ch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A king or queen who rules a kingdom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entenary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100 year anniversary of a place or event.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long piece of wood or bamboo that was used to punish children in the Victorian era.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In</a:t>
                      </a: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v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en</a:t>
                      </a:r>
                      <a:r>
                        <a:rPr lang="en-GB" sz="1600" b="1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tio</a:t>
                      </a:r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Something new that has never been made before.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Victoria Schools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In Victorian schools, boys and girls were separated.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Children sat in rows and copied letters and numbers from a blackboard onto slate boards.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Teachers were strict and used the dunce’s cap and the cane to punish children.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Reading, writing and arithmetic, the three </a:t>
                      </a:r>
                      <a:r>
                        <a:rPr lang="en-GB" sz="1600" b="0" i="0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Rs</a:t>
                      </a: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, were the most important lesson alongside religious instruction. 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There were no school dinners, so children went home at lunchtime.</a:t>
                      </a:r>
                      <a:endParaRPr lang="en-GB" sz="16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GB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600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Qu</a:t>
                      </a:r>
                      <a:r>
                        <a:rPr lang="en-GB" sz="1600" dirty="0">
                          <a:solidFill>
                            <a:schemeClr val="accent6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ee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 Victoria was queen during the Victorian Era in Britain.</a:t>
                      </a: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The Dun</a:t>
                      </a:r>
                      <a:r>
                        <a:rPr lang="en-GB" sz="1600" dirty="0">
                          <a:solidFill>
                            <a:schemeClr val="accent4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es hat was worn by children as</a:t>
                      </a:r>
                      <a:r>
                        <a:rPr lang="en-GB" sz="16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a punishment.</a:t>
                      </a: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20" y="3407342"/>
            <a:ext cx="1765475" cy="24582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068" y="3407342"/>
            <a:ext cx="1451867" cy="23351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114195" y="1994841"/>
            <a:ext cx="1270215" cy="15083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6505" y="2078650"/>
            <a:ext cx="2281188" cy="128127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9165BC3-94F1-546B-49F5-3BECBA709F98}"/>
              </a:ext>
            </a:extLst>
          </p:cNvPr>
          <p:cNvSpPr/>
          <p:nvPr/>
        </p:nvSpPr>
        <p:spPr>
          <a:xfrm>
            <a:off x="181219" y="628743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9B8DC8-395E-BC60-122A-2540B3A505BE}"/>
              </a:ext>
            </a:extLst>
          </p:cNvPr>
          <p:cNvGrpSpPr/>
          <p:nvPr/>
        </p:nvGrpSpPr>
        <p:grpSpPr>
          <a:xfrm>
            <a:off x="181219" y="857955"/>
            <a:ext cx="304800" cy="658024"/>
            <a:chOff x="181219" y="926582"/>
            <a:chExt cx="282331" cy="85503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95F5CC8-BFEC-CEB5-8463-AB3576CB9FC3}"/>
                </a:ext>
              </a:extLst>
            </p:cNvPr>
            <p:cNvSpPr/>
            <p:nvPr/>
          </p:nvSpPr>
          <p:spPr>
            <a:xfrm>
              <a:off x="184394" y="926582"/>
              <a:ext cx="279156" cy="23411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0DF48E6-9831-A089-9C5F-0E9E3F1CDE65}"/>
                </a:ext>
              </a:extLst>
            </p:cNvPr>
            <p:cNvSpPr/>
            <p:nvPr/>
          </p:nvSpPr>
          <p:spPr>
            <a:xfrm>
              <a:off x="181219" y="1237045"/>
              <a:ext cx="279156" cy="23411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8F51D63-5C98-4116-E94D-59424BE9C477}"/>
                </a:ext>
              </a:extLst>
            </p:cNvPr>
            <p:cNvSpPr/>
            <p:nvPr/>
          </p:nvSpPr>
          <p:spPr>
            <a:xfrm>
              <a:off x="181219" y="1547508"/>
              <a:ext cx="279156" cy="23411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6A63BA45-4675-BAD8-55F3-D4567EE2D151}"/>
              </a:ext>
            </a:extLst>
          </p:cNvPr>
          <p:cNvSpPr/>
          <p:nvPr/>
        </p:nvSpPr>
        <p:spPr>
          <a:xfrm>
            <a:off x="6995113" y="628743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76E8CE2-68D3-6E02-FA5A-2B89497FC4FA}"/>
              </a:ext>
            </a:extLst>
          </p:cNvPr>
          <p:cNvSpPr/>
          <p:nvPr/>
        </p:nvSpPr>
        <p:spPr>
          <a:xfrm>
            <a:off x="6995113" y="916712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524F2A6-85FC-7884-BDFE-0B2B13D20E02}"/>
              </a:ext>
            </a:extLst>
          </p:cNvPr>
          <p:cNvSpPr/>
          <p:nvPr/>
        </p:nvSpPr>
        <p:spPr>
          <a:xfrm>
            <a:off x="6995113" y="1186004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55ABF6D-D16D-3144-A789-980C6712046C}"/>
              </a:ext>
            </a:extLst>
          </p:cNvPr>
          <p:cNvSpPr/>
          <p:nvPr/>
        </p:nvSpPr>
        <p:spPr>
          <a:xfrm>
            <a:off x="6995113" y="1463179"/>
            <a:ext cx="301372" cy="18017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127e13c-4269-4ff4-b2fe-77691da02fc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73C6CFDE2B3C4BAA862D29147AE2EA" ma:contentTypeVersion="15" ma:contentTypeDescription="Create a new document." ma:contentTypeScope="" ma:versionID="e4575603b4bf11dd088e93909b1b300b">
  <xsd:schema xmlns:xsd="http://www.w3.org/2001/XMLSchema" xmlns:xs="http://www.w3.org/2001/XMLSchema" xmlns:p="http://schemas.microsoft.com/office/2006/metadata/properties" xmlns:ns3="b127e13c-4269-4ff4-b2fe-77691da02fc3" xmlns:ns4="a06b1507-e699-4292-b756-e23474242c73" targetNamespace="http://schemas.microsoft.com/office/2006/metadata/properties" ma:root="true" ma:fieldsID="8bc924ddc10232812a8afdda23f4b0c1" ns3:_="" ns4:_="">
    <xsd:import namespace="b127e13c-4269-4ff4-b2fe-77691da02fc3"/>
    <xsd:import namespace="a06b1507-e699-4292-b756-e23474242c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27e13c-4269-4ff4-b2fe-77691da02f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6b1507-e699-4292-b756-e23474242c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EAC3BB-312F-42DC-A45F-6230BED7E6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F3873-78EF-48A3-BB39-EF6C3D682FB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a06b1507-e699-4292-b756-e23474242c73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127e13c-4269-4ff4-b2fe-77691da02fc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97349B2-E0B4-41AC-B1D8-4B1D100494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27e13c-4269-4ff4-b2fe-77691da02fc3"/>
    <ds:schemaRef ds:uri="a06b1507-e699-4292-b756-e23474242c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8668</TotalTime>
  <Words>291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Olivia Grant</cp:lastModifiedBy>
  <cp:revision>226</cp:revision>
  <cp:lastPrinted>2026-03-20T10:20:14Z</cp:lastPrinted>
  <dcterms:created xsi:type="dcterms:W3CDTF">2022-04-27T12:42:43Z</dcterms:created>
  <dcterms:modified xsi:type="dcterms:W3CDTF">2026-03-20T10:20:44Z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0x010100F673C6CFDE2B3C4BAA862D29147AE2EA</vt:lpwstr>
  </property>
</Properties>
</file>