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A80D9A-9A09-404C-A01D-3AF77EF2E5FF}" v="2" dt="2025-09-02T15:22:11.2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97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cdfbd0984a84c2c17c84e4adac2fa6553a0a2ecac7e2064c2be5341db52e7bb5::" providerId="AD" clId="Web-{948036D0-EB45-8F8C-F24E-7E488F8F2C91}"/>
    <pc:docChg chg="modSld">
      <pc:chgData name="Guest User" userId="S::urn:spo:anon#cdfbd0984a84c2c17c84e4adac2fa6553a0a2ecac7e2064c2be5341db52e7bb5::" providerId="AD" clId="Web-{948036D0-EB45-8F8C-F24E-7E488F8F2C91}" dt="2022-05-06T13:35:59.570" v="1809"/>
      <pc:docMkLst>
        <pc:docMk/>
      </pc:docMkLst>
      <pc:sldChg chg="modSp">
        <pc:chgData name="Guest User" userId="S::urn:spo:anon#cdfbd0984a84c2c17c84e4adac2fa6553a0a2ecac7e2064c2be5341db52e7bb5::" providerId="AD" clId="Web-{948036D0-EB45-8F8C-F24E-7E488F8F2C91}" dt="2022-05-06T13:35:59.570" v="1809"/>
        <pc:sldMkLst>
          <pc:docMk/>
          <pc:sldMk cId="2066420587" sldId="256"/>
        </pc:sldMkLst>
      </pc:sldChg>
    </pc:docChg>
  </pc:docChgLst>
  <pc:docChgLst>
    <pc:chgData name="Katie Pratt" userId="S::kpratt@dunston.derbyshire.sch.uk::e79e683b-7265-4fd8-83ee-256ed80c3a02" providerId="AD" clId="Web-{6399C261-ADCC-3FAB-4B4A-F06EAEE5AF02}"/>
    <pc:docChg chg="modSld">
      <pc:chgData name="Katie Pratt" userId="S::kpratt@dunston.derbyshire.sch.uk::e79e683b-7265-4fd8-83ee-256ed80c3a02" providerId="AD" clId="Web-{6399C261-ADCC-3FAB-4B4A-F06EAEE5AF02}" dt="2022-05-03T21:15:30.956" v="72"/>
      <pc:docMkLst>
        <pc:docMk/>
      </pc:docMkLst>
      <pc:sldChg chg="addSp delSp modSp">
        <pc:chgData name="Katie Pratt" userId="S::kpratt@dunston.derbyshire.sch.uk::e79e683b-7265-4fd8-83ee-256ed80c3a02" providerId="AD" clId="Web-{6399C261-ADCC-3FAB-4B4A-F06EAEE5AF02}" dt="2022-05-03T21:15:30.956" v="72"/>
        <pc:sldMkLst>
          <pc:docMk/>
          <pc:sldMk cId="2066420587" sldId="256"/>
        </pc:sldMkLst>
      </pc:sldChg>
    </pc:docChg>
  </pc:docChgLst>
  <pc:docChgLst>
    <pc:chgData name="Olivia Copley" userId="c4ee90a1-caac-4587-8864-22b3c4d3d357" providerId="ADAL" clId="{11A80D9A-9A09-404C-A01D-3AF77EF2E5FF}"/>
    <pc:docChg chg="undo custSel modSld">
      <pc:chgData name="Olivia Copley" userId="c4ee90a1-caac-4587-8864-22b3c4d3d357" providerId="ADAL" clId="{11A80D9A-9A09-404C-A01D-3AF77EF2E5FF}" dt="2025-09-04T06:34:22.895" v="12" actId="33524"/>
      <pc:docMkLst>
        <pc:docMk/>
      </pc:docMkLst>
      <pc:sldChg chg="addSp modSp mod">
        <pc:chgData name="Olivia Copley" userId="c4ee90a1-caac-4587-8864-22b3c4d3d357" providerId="ADAL" clId="{11A80D9A-9A09-404C-A01D-3AF77EF2E5FF}" dt="2025-09-04T06:34:22.895" v="12" actId="33524"/>
        <pc:sldMkLst>
          <pc:docMk/>
          <pc:sldMk cId="2066420587" sldId="256"/>
        </pc:sldMkLst>
        <pc:spChg chg="mod">
          <ac:chgData name="Olivia Copley" userId="c4ee90a1-caac-4587-8864-22b3c4d3d357" providerId="ADAL" clId="{11A80D9A-9A09-404C-A01D-3AF77EF2E5FF}" dt="2025-09-02T15:21:54.216" v="0"/>
          <ac:spMkLst>
            <pc:docMk/>
            <pc:sldMk cId="2066420587" sldId="256"/>
            <ac:spMk id="4" creationId="{56651BCC-C6A2-150F-6AF8-8B2431EE7537}"/>
          </ac:spMkLst>
        </pc:spChg>
        <pc:spChg chg="mod">
          <ac:chgData name="Olivia Copley" userId="c4ee90a1-caac-4587-8864-22b3c4d3d357" providerId="ADAL" clId="{11A80D9A-9A09-404C-A01D-3AF77EF2E5FF}" dt="2025-09-02T15:21:54.216" v="0"/>
          <ac:spMkLst>
            <pc:docMk/>
            <pc:sldMk cId="2066420587" sldId="256"/>
            <ac:spMk id="6" creationId="{80EF336B-D5F1-D032-4CBD-3E6FF34D1F6A}"/>
          </ac:spMkLst>
        </pc:spChg>
        <pc:spChg chg="mod">
          <ac:chgData name="Olivia Copley" userId="c4ee90a1-caac-4587-8864-22b3c4d3d357" providerId="ADAL" clId="{11A80D9A-9A09-404C-A01D-3AF77EF2E5FF}" dt="2025-09-02T15:21:54.216" v="0"/>
          <ac:spMkLst>
            <pc:docMk/>
            <pc:sldMk cId="2066420587" sldId="256"/>
            <ac:spMk id="11" creationId="{5C91AE11-C657-1CAB-AF12-B7C4A9FF2EDD}"/>
          </ac:spMkLst>
        </pc:spChg>
        <pc:spChg chg="mod">
          <ac:chgData name="Olivia Copley" userId="c4ee90a1-caac-4587-8864-22b3c4d3d357" providerId="ADAL" clId="{11A80D9A-9A09-404C-A01D-3AF77EF2E5FF}" dt="2025-09-02T15:21:54.216" v="0"/>
          <ac:spMkLst>
            <pc:docMk/>
            <pc:sldMk cId="2066420587" sldId="256"/>
            <ac:spMk id="12" creationId="{188E6FDF-014E-3234-CE19-E63D8AA1A35C}"/>
          </ac:spMkLst>
        </pc:spChg>
        <pc:spChg chg="mod">
          <ac:chgData name="Olivia Copley" userId="c4ee90a1-caac-4587-8864-22b3c4d3d357" providerId="ADAL" clId="{11A80D9A-9A09-404C-A01D-3AF77EF2E5FF}" dt="2025-09-02T15:21:54.216" v="0"/>
          <ac:spMkLst>
            <pc:docMk/>
            <pc:sldMk cId="2066420587" sldId="256"/>
            <ac:spMk id="13" creationId="{448D38F4-7C55-EC99-7751-D21ED8A75C93}"/>
          </ac:spMkLst>
        </pc:spChg>
        <pc:spChg chg="mod">
          <ac:chgData name="Olivia Copley" userId="c4ee90a1-caac-4587-8864-22b3c4d3d357" providerId="ADAL" clId="{11A80D9A-9A09-404C-A01D-3AF77EF2E5FF}" dt="2025-09-02T15:22:11.283" v="1"/>
          <ac:spMkLst>
            <pc:docMk/>
            <pc:sldMk cId="2066420587" sldId="256"/>
            <ac:spMk id="15" creationId="{AEB2F884-942A-A02C-B0BA-5E1137171661}"/>
          </ac:spMkLst>
        </pc:spChg>
        <pc:spChg chg="mod">
          <ac:chgData name="Olivia Copley" userId="c4ee90a1-caac-4587-8864-22b3c4d3d357" providerId="ADAL" clId="{11A80D9A-9A09-404C-A01D-3AF77EF2E5FF}" dt="2025-09-02T15:22:11.283" v="1"/>
          <ac:spMkLst>
            <pc:docMk/>
            <pc:sldMk cId="2066420587" sldId="256"/>
            <ac:spMk id="16" creationId="{CABF6CB5-EADC-546D-DBDE-3A92FA76ECD7}"/>
          </ac:spMkLst>
        </pc:spChg>
        <pc:spChg chg="mod">
          <ac:chgData name="Olivia Copley" userId="c4ee90a1-caac-4587-8864-22b3c4d3d357" providerId="ADAL" clId="{11A80D9A-9A09-404C-A01D-3AF77EF2E5FF}" dt="2025-09-02T15:22:11.283" v="1"/>
          <ac:spMkLst>
            <pc:docMk/>
            <pc:sldMk cId="2066420587" sldId="256"/>
            <ac:spMk id="17" creationId="{4BB3F642-AEF9-0BD0-C0C8-A11259B7358C}"/>
          </ac:spMkLst>
        </pc:spChg>
        <pc:spChg chg="mod">
          <ac:chgData name="Olivia Copley" userId="c4ee90a1-caac-4587-8864-22b3c4d3d357" providerId="ADAL" clId="{11A80D9A-9A09-404C-A01D-3AF77EF2E5FF}" dt="2025-09-02T15:22:11.283" v="1"/>
          <ac:spMkLst>
            <pc:docMk/>
            <pc:sldMk cId="2066420587" sldId="256"/>
            <ac:spMk id="18" creationId="{BF3E9E07-7EE0-D1D9-1E51-41D62264BB68}"/>
          </ac:spMkLst>
        </pc:spChg>
        <pc:spChg chg="mod">
          <ac:chgData name="Olivia Copley" userId="c4ee90a1-caac-4587-8864-22b3c4d3d357" providerId="ADAL" clId="{11A80D9A-9A09-404C-A01D-3AF77EF2E5FF}" dt="2025-09-02T15:22:11.283" v="1"/>
          <ac:spMkLst>
            <pc:docMk/>
            <pc:sldMk cId="2066420587" sldId="256"/>
            <ac:spMk id="19" creationId="{0FA47A5E-74BA-A099-7587-C033EC0D1F81}"/>
          </ac:spMkLst>
        </pc:spChg>
        <pc:grpChg chg="add mod">
          <ac:chgData name="Olivia Copley" userId="c4ee90a1-caac-4587-8864-22b3c4d3d357" providerId="ADAL" clId="{11A80D9A-9A09-404C-A01D-3AF77EF2E5FF}" dt="2025-09-02T15:21:54.216" v="0"/>
          <ac:grpSpMkLst>
            <pc:docMk/>
            <pc:sldMk cId="2066420587" sldId="256"/>
            <ac:grpSpMk id="3" creationId="{B620B88D-834C-160F-B154-77F053CDE868}"/>
          </ac:grpSpMkLst>
        </pc:grpChg>
        <pc:grpChg chg="add mod">
          <ac:chgData name="Olivia Copley" userId="c4ee90a1-caac-4587-8864-22b3c4d3d357" providerId="ADAL" clId="{11A80D9A-9A09-404C-A01D-3AF77EF2E5FF}" dt="2025-09-02T15:22:11.283" v="1"/>
          <ac:grpSpMkLst>
            <pc:docMk/>
            <pc:sldMk cId="2066420587" sldId="256"/>
            <ac:grpSpMk id="14" creationId="{43826480-9376-ABE6-8F63-75E542EF70FA}"/>
          </ac:grpSpMkLst>
        </pc:grpChg>
        <pc:graphicFrameChg chg="modGraphic">
          <ac:chgData name="Olivia Copley" userId="c4ee90a1-caac-4587-8864-22b3c4d3d357" providerId="ADAL" clId="{11A80D9A-9A09-404C-A01D-3AF77EF2E5FF}" dt="2025-09-04T06:34:22.895" v="12" actId="33524"/>
          <ac:graphicFrameMkLst>
            <pc:docMk/>
            <pc:sldMk cId="2066420587" sldId="256"/>
            <ac:graphicFrameMk id="5" creationId="{F1AE398D-3D8D-4000-9821-E537538B890A}"/>
          </ac:graphicFrameMkLst>
        </pc:graphicFrameChg>
      </pc:sldChg>
    </pc:docChg>
  </pc:docChgLst>
  <pc:docChgLst>
    <pc:chgData name="Guest User" userId="S::urn:spo:anon#cdfbd0984a84c2c17c84e4adac2fa6553a0a2ecac7e2064c2be5341db52e7bb5::" providerId="AD" clId="Web-{721D643D-5C3F-92D5-044E-C649BD6B6D81}"/>
    <pc:docChg chg="modSld">
      <pc:chgData name="Guest User" userId="S::urn:spo:anon#cdfbd0984a84c2c17c84e4adac2fa6553a0a2ecac7e2064c2be5341db52e7bb5::" providerId="AD" clId="Web-{721D643D-5C3F-92D5-044E-C649BD6B6D81}" dt="2022-05-05T13:42:07.723" v="1129"/>
      <pc:docMkLst>
        <pc:docMk/>
      </pc:docMkLst>
      <pc:sldChg chg="modSp">
        <pc:chgData name="Guest User" userId="S::urn:spo:anon#cdfbd0984a84c2c17c84e4adac2fa6553a0a2ecac7e2064c2be5341db52e7bb5::" providerId="AD" clId="Web-{721D643D-5C3F-92D5-044E-C649BD6B6D81}" dt="2022-05-05T13:42:07.723" v="1129"/>
        <pc:sldMkLst>
          <pc:docMk/>
          <pc:sldMk cId="2066420587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377349"/>
              </p:ext>
            </p:extLst>
          </p:nvPr>
        </p:nvGraphicFramePr>
        <p:xfrm>
          <a:off x="0" y="0"/>
          <a:ext cx="12181899" cy="70163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1450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3379625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1677768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1714248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1296166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  <a:gridCol w="3002642">
                  <a:extLst>
                    <a:ext uri="{9D8B030D-6E8A-4147-A177-3AD203B41FA5}">
                      <a16:colId xmlns:a16="http://schemas.microsoft.com/office/drawing/2014/main" val="2194808496"/>
                    </a:ext>
                  </a:extLst>
                </a:gridCol>
              </a:tblGrid>
              <a:tr h="278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Year 3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History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Through</a:t>
                      </a:r>
                      <a:r>
                        <a:rPr lang="en-GB" sz="1600" b="1" baseline="0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 the Ages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 gridSpan="2">
                  <a:txBody>
                    <a:bodyPr/>
                    <a:lstStyle/>
                    <a:p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521599">
                <a:tc rowSpan="2" gridSpan="4"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Knowledge statements: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I know how to use a timeline to put events, people and objects in chronological order.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I can explain the importance of inventions and ingenuity.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I know the causes and consequences of different time periods.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I can compare everyday life in contrasting time periods.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I know about life in pre-historic Britain.</a:t>
                      </a: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217857"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Historians: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put historical events in</a:t>
                      </a: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chronological order.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use common words and phrases to speak about the past.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talk about significant historical people.</a:t>
                      </a:r>
                      <a:endParaRPr lang="en-GB" sz="1400" b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1373545">
                <a:tc rowSpan="2" gridSpan="3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Key vocabulary: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Ar</a:t>
                      </a:r>
                      <a:r>
                        <a:rPr lang="en-GB" sz="1800" b="1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ch</a:t>
                      </a:r>
                      <a:r>
                        <a:rPr lang="en-GB" sz="1800" b="1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ae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olo</a:t>
                      </a:r>
                      <a:r>
                        <a:rPr lang="en-GB" sz="1800" b="1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g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ist</a:t>
                      </a:r>
                      <a:r>
                        <a:rPr lang="en-GB" sz="18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– someone who sturdies</a:t>
                      </a:r>
                      <a:r>
                        <a:rPr lang="en-GB" sz="18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artefacts from the past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1" u="sng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Ar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tefacts</a:t>
                      </a:r>
                      <a:r>
                        <a:rPr lang="en-GB" sz="18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– an object that is of historical interest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Pr</a:t>
                      </a:r>
                      <a:r>
                        <a:rPr lang="en-GB" sz="1800" b="1" baseline="0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historic-</a:t>
                      </a:r>
                      <a:r>
                        <a:rPr lang="en-GB" sz="18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A time before written records.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St</a:t>
                      </a:r>
                      <a:r>
                        <a:rPr lang="en-GB" sz="1800" b="1" baseline="0" dirty="0">
                          <a:solidFill>
                            <a:srgbClr val="FF6699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</a:t>
                      </a:r>
                      <a:r>
                        <a:rPr lang="en-GB" sz="1800" b="1" baseline="0" dirty="0">
                          <a:solidFill>
                            <a:srgbClr val="FF6699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800" b="1" baseline="0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800" b="1" baseline="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ge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- </a:t>
                      </a:r>
                      <a:r>
                        <a:rPr lang="en-GB" sz="18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period when weapons and tools were made of stone or materials like bone wood or horn.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1" baseline="0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ron </a:t>
                      </a:r>
                      <a:r>
                        <a:rPr lang="en-GB" sz="1800" b="1" baseline="0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800" b="1" baseline="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ge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- </a:t>
                      </a:r>
                      <a:r>
                        <a:rPr lang="en-GB" sz="18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period when weapons and tools were made of iron.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Bronz</a:t>
                      </a:r>
                      <a:r>
                        <a:rPr lang="en-GB" sz="1800" b="1" baseline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800" b="1" baseline="0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800" b="1" baseline="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ge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- </a:t>
                      </a:r>
                      <a:r>
                        <a:rPr lang="en-GB" sz="18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period when weapons and tools were made of bronze.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B</a:t>
                      </a:r>
                      <a:r>
                        <a:rPr lang="en-GB" sz="1800" b="1" baseline="0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ea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k</a:t>
                      </a:r>
                      <a:r>
                        <a:rPr lang="en-GB" sz="1800" b="1" u="sng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f</a:t>
                      </a:r>
                      <a:r>
                        <a:rPr lang="en-GB" sz="1800" b="1" baseline="0" dirty="0">
                          <a:solidFill>
                            <a:srgbClr val="FF6699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lk </a:t>
                      </a:r>
                      <a:r>
                        <a:rPr lang="en-GB" sz="18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– A group of people who created beakers and therefore got their name from their creative creations.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Hunt</a:t>
                      </a:r>
                      <a:r>
                        <a:rPr lang="en-GB" sz="18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– ga</a:t>
                      </a:r>
                      <a:r>
                        <a:rPr lang="en-GB" sz="18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th</a:t>
                      </a:r>
                      <a:r>
                        <a:rPr lang="en-GB" sz="18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erers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8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– A lifestyle that relies on hunting and fishing.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Nomadic-</a:t>
                      </a:r>
                      <a:r>
                        <a:rPr lang="en-GB" sz="18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A group of people without a fixed place to live.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</a:t>
                      </a:r>
                      <a:r>
                        <a:rPr lang="en-GB" sz="1800" b="1" baseline="0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</a:t>
                      </a:r>
                      <a:r>
                        <a:rPr lang="en-GB" sz="1800" b="1" baseline="0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ae</a:t>
                      </a:r>
                      <a:r>
                        <a:rPr lang="en-GB" sz="1800" b="1" baseline="0" dirty="0">
                          <a:solidFill>
                            <a:srgbClr val="FF6699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lithic</a:t>
                      </a:r>
                      <a:r>
                        <a:rPr lang="en-GB" sz="18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– The time period at the start of the Stone Age.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Mes</a:t>
                      </a:r>
                      <a:r>
                        <a:rPr lang="en-GB" sz="1800" b="1" baseline="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lithic-</a:t>
                      </a:r>
                      <a:r>
                        <a:rPr lang="en-GB" sz="18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The time period in the middle of the Stone Age.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</a:t>
                      </a:r>
                      <a:r>
                        <a:rPr lang="en-GB" sz="1800" b="1" baseline="0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800" b="1" baseline="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8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lithic-</a:t>
                      </a:r>
                      <a:r>
                        <a:rPr lang="en-GB" sz="18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The time period at the end of the Stone Age.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800" baseline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Timeline: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  <a:tr h="3281469">
                <a:tc gridSpan="3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Stonehenge</a:t>
                      </a:r>
                      <a:r>
                        <a:rPr lang="en-GB" sz="16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– A stone circle in Wiltshire, England.</a:t>
                      </a:r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r>
                        <a:rPr lang="en-GB" dirty="0" err="1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Skara</a:t>
                      </a:r>
                      <a:r>
                        <a:rPr lang="en-GB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Brae- Neolithic settlement in the Orkney Islands, Scotland.</a:t>
                      </a: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017586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695" y="62090"/>
            <a:ext cx="3612237" cy="68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561" y="3510463"/>
            <a:ext cx="2557342" cy="19919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2752" y="3510463"/>
            <a:ext cx="2506200" cy="20160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561" y="2383255"/>
            <a:ext cx="5805726" cy="69682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620B88D-834C-160F-B154-77F053CDE868}"/>
              </a:ext>
            </a:extLst>
          </p:cNvPr>
          <p:cNvGrpSpPr/>
          <p:nvPr/>
        </p:nvGrpSpPr>
        <p:grpSpPr>
          <a:xfrm>
            <a:off x="7230328" y="619326"/>
            <a:ext cx="168208" cy="1083373"/>
            <a:chOff x="460375" y="585826"/>
            <a:chExt cx="168208" cy="108337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6651BCC-C6A2-150F-6AF8-8B2431EE7537}"/>
                </a:ext>
              </a:extLst>
            </p:cNvPr>
            <p:cNvSpPr/>
            <p:nvPr/>
          </p:nvSpPr>
          <p:spPr>
            <a:xfrm>
              <a:off x="460375" y="5858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0EF336B-D5F1-D032-4CBD-3E6FF34D1F6A}"/>
                </a:ext>
              </a:extLst>
            </p:cNvPr>
            <p:cNvSpPr/>
            <p:nvPr/>
          </p:nvSpPr>
          <p:spPr>
            <a:xfrm>
              <a:off x="460375" y="81027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C91AE11-C657-1CAB-AF12-B7C4A9FF2EDD}"/>
                </a:ext>
              </a:extLst>
            </p:cNvPr>
            <p:cNvSpPr/>
            <p:nvPr/>
          </p:nvSpPr>
          <p:spPr>
            <a:xfrm>
              <a:off x="460375" y="10347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88E6FDF-014E-3234-CE19-E63D8AA1A35C}"/>
                </a:ext>
              </a:extLst>
            </p:cNvPr>
            <p:cNvSpPr/>
            <p:nvPr/>
          </p:nvSpPr>
          <p:spPr>
            <a:xfrm>
              <a:off x="460375" y="128477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48D38F4-7C55-EC99-7751-D21ED8A75C93}"/>
                </a:ext>
              </a:extLst>
            </p:cNvPr>
            <p:cNvSpPr/>
            <p:nvPr/>
          </p:nvSpPr>
          <p:spPr>
            <a:xfrm>
              <a:off x="460375" y="150922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826480-9376-ABE6-8F63-75E542EF70FA}"/>
              </a:ext>
            </a:extLst>
          </p:cNvPr>
          <p:cNvGrpSpPr/>
          <p:nvPr/>
        </p:nvGrpSpPr>
        <p:grpSpPr>
          <a:xfrm>
            <a:off x="93068" y="619326"/>
            <a:ext cx="168208" cy="1083373"/>
            <a:chOff x="460375" y="585826"/>
            <a:chExt cx="168208" cy="1083373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EB2F884-942A-A02C-B0BA-5E1137171661}"/>
                </a:ext>
              </a:extLst>
            </p:cNvPr>
            <p:cNvSpPr/>
            <p:nvPr/>
          </p:nvSpPr>
          <p:spPr>
            <a:xfrm>
              <a:off x="460375" y="5858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ABF6CB5-EADC-546D-DBDE-3A92FA76ECD7}"/>
                </a:ext>
              </a:extLst>
            </p:cNvPr>
            <p:cNvSpPr/>
            <p:nvPr/>
          </p:nvSpPr>
          <p:spPr>
            <a:xfrm>
              <a:off x="460375" y="81027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B3F642-AEF9-0BD0-C0C8-A11259B7358C}"/>
                </a:ext>
              </a:extLst>
            </p:cNvPr>
            <p:cNvSpPr/>
            <p:nvPr/>
          </p:nvSpPr>
          <p:spPr>
            <a:xfrm>
              <a:off x="460375" y="10347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F3E9E07-7EE0-D1D9-1E51-41D62264BB68}"/>
                </a:ext>
              </a:extLst>
            </p:cNvPr>
            <p:cNvSpPr/>
            <p:nvPr/>
          </p:nvSpPr>
          <p:spPr>
            <a:xfrm>
              <a:off x="460375" y="128477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FA47A5E-74BA-A099-7587-C033EC0D1F81}"/>
                </a:ext>
              </a:extLst>
            </p:cNvPr>
            <p:cNvSpPr/>
            <p:nvPr/>
          </p:nvSpPr>
          <p:spPr>
            <a:xfrm>
              <a:off x="460375" y="150922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289</Words>
  <Application>Microsoft Office PowerPoint</Application>
  <PresentationFormat>Widescreen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Olivia Copley</cp:lastModifiedBy>
  <cp:revision>217</cp:revision>
  <cp:lastPrinted>2023-03-07T10:48:11Z</cp:lastPrinted>
  <dcterms:created xsi:type="dcterms:W3CDTF">2022-04-27T12:42:43Z</dcterms:created>
  <dcterms:modified xsi:type="dcterms:W3CDTF">2025-11-18T16:37:59Z</dcterms:modified>
</cp:coreProperties>
</file>